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65" r:id="rId5"/>
    <p:sldId id="258" r:id="rId6"/>
    <p:sldId id="264" r:id="rId7"/>
    <p:sldId id="263" r:id="rId8"/>
    <p:sldId id="259" r:id="rId9"/>
    <p:sldId id="262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C64A3-97D7-6443-96BC-23DD141F3BF3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1F89-856D-9B44-A43B-1446623BE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1F89-856D-9B44-A43B-1446623BE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8628-07B7-AD46-B46C-A37F7DDEAF89}" type="datetimeFigureOut">
              <a:rPr lang="en-US" smtClean="0"/>
              <a:t>04/07/2016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C0AB-223A-E34B-98CC-DC7A9D996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7-04 at 10.3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5"/>
            <a:ext cx="9144000" cy="61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1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7-04 at 10.56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b="8230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9281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7-04 at 10.34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4" r="-11564"/>
          <a:stretch>
            <a:fillRect/>
          </a:stretch>
        </p:blipFill>
        <p:spPr>
          <a:xfrm>
            <a:off x="-458441" y="0"/>
            <a:ext cx="10444571" cy="6858000"/>
          </a:xfrm>
        </p:spPr>
      </p:pic>
    </p:spTree>
    <p:extLst>
      <p:ext uri="{BB962C8B-B14F-4D97-AF65-F5344CB8AC3E}">
        <p14:creationId xmlns:p14="http://schemas.microsoft.com/office/powerpoint/2010/main" val="132908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5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7-04 at 10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80"/>
            <a:ext cx="9144000" cy="62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4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43"/>
            <a:ext cx="9144000" cy="61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7-04 at 10.3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36"/>
            <a:ext cx="9144000" cy="61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3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3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7-04 at 10.3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10.33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00"/>
            <a:ext cx="9144000" cy="62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Macintosh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Pennington</dc:creator>
  <cp:lastModifiedBy>Rhoda Pennington</cp:lastModifiedBy>
  <cp:revision>3</cp:revision>
  <dcterms:created xsi:type="dcterms:W3CDTF">2016-07-04T09:38:18Z</dcterms:created>
  <dcterms:modified xsi:type="dcterms:W3CDTF">2016-07-04T09:57:37Z</dcterms:modified>
</cp:coreProperties>
</file>