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4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10D2-5011-4E51-AEAB-C0234D17E5F9}" type="datetimeFigureOut">
              <a:rPr lang="zh-CN" altLang="en-US" smtClean="0"/>
              <a:t>21/04/2016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5E11-0E2F-4EF2-A164-4537CD5B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7894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10D2-5011-4E51-AEAB-C0234D17E5F9}" type="datetimeFigureOut">
              <a:rPr lang="zh-CN" altLang="en-US" smtClean="0"/>
              <a:t>21/04/2016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5E11-0E2F-4EF2-A164-4537CD5B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852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10D2-5011-4E51-AEAB-C0234D17E5F9}" type="datetimeFigureOut">
              <a:rPr lang="zh-CN" altLang="en-US" smtClean="0"/>
              <a:t>21/04/2016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5E11-0E2F-4EF2-A164-4537CD5B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727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10D2-5011-4E51-AEAB-C0234D17E5F9}" type="datetimeFigureOut">
              <a:rPr lang="zh-CN" altLang="en-US" smtClean="0"/>
              <a:t>21/04/2016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5E11-0E2F-4EF2-A164-4537CD5B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94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10D2-5011-4E51-AEAB-C0234D17E5F9}" type="datetimeFigureOut">
              <a:rPr lang="zh-CN" altLang="en-US" smtClean="0"/>
              <a:t>21/04/2016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5E11-0E2F-4EF2-A164-4537CD5B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3682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10D2-5011-4E51-AEAB-C0234D17E5F9}" type="datetimeFigureOut">
              <a:rPr lang="zh-CN" altLang="en-US" smtClean="0"/>
              <a:t>21/04/2016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5E11-0E2F-4EF2-A164-4537CD5B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7682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10D2-5011-4E51-AEAB-C0234D17E5F9}" type="datetimeFigureOut">
              <a:rPr lang="zh-CN" altLang="en-US" smtClean="0"/>
              <a:t>21/04/2016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5E11-0E2F-4EF2-A164-4537CD5B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7837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10D2-5011-4E51-AEAB-C0234D17E5F9}" type="datetimeFigureOut">
              <a:rPr lang="zh-CN" altLang="en-US" smtClean="0"/>
              <a:t>21/04/2016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5E11-0E2F-4EF2-A164-4537CD5B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114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10D2-5011-4E51-AEAB-C0234D17E5F9}" type="datetimeFigureOut">
              <a:rPr lang="zh-CN" altLang="en-US" smtClean="0"/>
              <a:t>21/04/2016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5E11-0E2F-4EF2-A164-4537CD5B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5882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10D2-5011-4E51-AEAB-C0234D17E5F9}" type="datetimeFigureOut">
              <a:rPr lang="zh-CN" altLang="en-US" smtClean="0"/>
              <a:t>21/04/2016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5E11-0E2F-4EF2-A164-4537CD5B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06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10D2-5011-4E51-AEAB-C0234D17E5F9}" type="datetimeFigureOut">
              <a:rPr lang="zh-CN" altLang="en-US" smtClean="0"/>
              <a:t>21/04/2016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5E11-0E2F-4EF2-A164-4537CD5B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7002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710D2-5011-4E51-AEAB-C0234D17E5F9}" type="datetimeFigureOut">
              <a:rPr lang="zh-CN" altLang="en-US" smtClean="0"/>
              <a:t>21/04/2016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E5E11-0E2F-4EF2-A164-4537CD5B47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167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394720" cy="1396752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自己介绍</a:t>
            </a:r>
            <a:endParaRPr lang="en-US" altLang="zh-CN" dirty="0"/>
          </a:p>
          <a:p>
            <a:pPr marL="0" indent="0">
              <a:buNone/>
            </a:pPr>
            <a:r>
              <a:rPr lang="en-US" dirty="0" err="1" smtClean="0"/>
              <a:t>Zìjǐ</a:t>
            </a:r>
            <a:r>
              <a:rPr lang="en-US" dirty="0" smtClean="0"/>
              <a:t> </a:t>
            </a:r>
            <a:r>
              <a:rPr lang="en-US" dirty="0" err="1" smtClean="0"/>
              <a:t>jièshào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3236168" cy="748679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Self Introduction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11560" y="3356992"/>
            <a:ext cx="6696744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 smtClean="0"/>
              <a:t>WALT:  How to introduce yourself.  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11560" y="4653136"/>
            <a:ext cx="7560840" cy="13681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 smtClean="0"/>
              <a:t>WILF:  State your name.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 smtClean="0"/>
              <a:t>	Tell us how many people are in your family.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 smtClean="0"/>
              <a:t>	Talk about your school and 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982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79512" y="3356992"/>
            <a:ext cx="8625136" cy="108012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sz="4000" dirty="0" smtClean="0"/>
              <a:t>很高兴认识你</a:t>
            </a:r>
            <a:r>
              <a:rPr lang="en-US" altLang="zh-CN" sz="4000" dirty="0"/>
              <a:t>!</a:t>
            </a:r>
            <a:br>
              <a:rPr lang="en-US" altLang="zh-CN" sz="4000" dirty="0"/>
            </a:br>
            <a:r>
              <a:rPr lang="en-US" altLang="zh-CN" sz="2700" dirty="0" err="1"/>
              <a:t>hěn</a:t>
            </a:r>
            <a:r>
              <a:rPr lang="en-US" altLang="zh-CN" sz="2700" dirty="0"/>
              <a:t> </a:t>
            </a:r>
            <a:r>
              <a:rPr lang="en-US" altLang="zh-CN" sz="2700" dirty="0" err="1"/>
              <a:t>gāo</a:t>
            </a:r>
            <a:r>
              <a:rPr lang="en-US" altLang="zh-CN" sz="2700" dirty="0"/>
              <a:t> </a:t>
            </a:r>
            <a:r>
              <a:rPr lang="en-US" altLang="zh-CN" sz="2700" dirty="0" err="1"/>
              <a:t>xìng</a:t>
            </a:r>
            <a:r>
              <a:rPr lang="en-US" altLang="zh-CN" sz="2700" dirty="0"/>
              <a:t> </a:t>
            </a:r>
            <a:r>
              <a:rPr lang="en-US" altLang="zh-CN" sz="2700" dirty="0" err="1"/>
              <a:t>rèn</a:t>
            </a:r>
            <a:r>
              <a:rPr lang="en-US" altLang="zh-CN" sz="2700" dirty="0"/>
              <a:t> </a:t>
            </a:r>
            <a:r>
              <a:rPr lang="en-US" altLang="zh-CN" sz="2700" dirty="0" err="1"/>
              <a:t>shí</a:t>
            </a:r>
            <a:r>
              <a:rPr lang="en-US" altLang="zh-CN" sz="2700" dirty="0"/>
              <a:t> </a:t>
            </a:r>
            <a:r>
              <a:rPr lang="en-US" altLang="zh-CN" sz="2700" dirty="0" err="1"/>
              <a:t>nǐ</a:t>
            </a:r>
            <a:r>
              <a:rPr lang="en-US" altLang="zh-CN" sz="2700" dirty="0"/>
              <a:t> </a:t>
            </a:r>
            <a:r>
              <a:rPr lang="en-US" altLang="zh-CN" sz="2400" dirty="0"/>
              <a:t/>
            </a:r>
            <a:br>
              <a:rPr lang="en-US" altLang="zh-CN" sz="2400" dirty="0"/>
            </a:br>
            <a:r>
              <a:rPr lang="en-US" altLang="zh-CN" sz="2400" dirty="0"/>
              <a:t/>
            </a:r>
            <a:br>
              <a:rPr lang="en-US" altLang="zh-CN" sz="2400" dirty="0"/>
            </a:br>
            <a:endParaRPr lang="zh-CN" altLang="en-US" sz="2700" dirty="0"/>
          </a:p>
        </p:txBody>
      </p:sp>
      <p:sp>
        <p:nvSpPr>
          <p:cNvPr id="5" name="内容占位符 4"/>
          <p:cNvSpPr>
            <a:spLocks noGrp="1"/>
          </p:cNvSpPr>
          <p:nvPr>
            <p:ph sz="half" idx="1"/>
          </p:nvPr>
        </p:nvSpPr>
        <p:spPr>
          <a:xfrm>
            <a:off x="457200" y="116633"/>
            <a:ext cx="2746648" cy="3096344"/>
          </a:xfrm>
        </p:spPr>
        <p:txBody>
          <a:bodyPr>
            <a:normAutofit/>
          </a:bodyPr>
          <a:lstStyle/>
          <a:p>
            <a:r>
              <a:rPr lang="zh-CN" altLang="en-US" sz="3600" dirty="0" smtClean="0"/>
              <a:t>你好</a:t>
            </a:r>
            <a:endParaRPr lang="en-US" altLang="zh-CN" sz="3600" dirty="0" smtClean="0"/>
          </a:p>
          <a:p>
            <a:r>
              <a:rPr lang="en-US" altLang="zh-CN" dirty="0" err="1"/>
              <a:t>nǐ</a:t>
            </a:r>
            <a:r>
              <a:rPr lang="zh-CN" altLang="en-US" dirty="0"/>
              <a:t> </a:t>
            </a:r>
            <a:r>
              <a:rPr lang="en-US" altLang="zh-CN" dirty="0" err="1"/>
              <a:t>hǎo</a:t>
            </a:r>
            <a:r>
              <a:rPr lang="en-US" altLang="zh-CN" dirty="0"/>
              <a:t> </a:t>
            </a:r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sz="3600" dirty="0" smtClean="0"/>
              <a:t>我叫</a:t>
            </a:r>
            <a:r>
              <a:rPr lang="en-US" altLang="zh-CN" sz="3600" dirty="0" smtClean="0"/>
              <a:t>…</a:t>
            </a:r>
          </a:p>
          <a:p>
            <a:r>
              <a:rPr lang="en-US" altLang="zh-CN" dirty="0" err="1"/>
              <a:t>wǒ</a:t>
            </a:r>
            <a:r>
              <a:rPr lang="zh-CN" altLang="en-US" dirty="0"/>
              <a:t> </a:t>
            </a:r>
            <a:r>
              <a:rPr lang="en-US" altLang="zh-CN" dirty="0" err="1"/>
              <a:t>jiào</a:t>
            </a:r>
            <a:endParaRPr lang="en-US" altLang="zh-CN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7" name="内容占位符 4"/>
          <p:cNvSpPr txBox="1">
            <a:spLocks/>
          </p:cNvSpPr>
          <p:nvPr/>
        </p:nvSpPr>
        <p:spPr>
          <a:xfrm>
            <a:off x="4499992" y="5229200"/>
            <a:ext cx="4330824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>
                <a:solidFill>
                  <a:srgbClr val="604A7B"/>
                </a:solidFill>
              </a:rPr>
              <a:t>I hope we will be friends</a:t>
            </a:r>
          </a:p>
          <a:p>
            <a:endParaRPr lang="zh-CN" altLang="en-US" dirty="0"/>
          </a:p>
        </p:txBody>
      </p:sp>
      <p:sp>
        <p:nvSpPr>
          <p:cNvPr id="8" name="内容占位符 4"/>
          <p:cNvSpPr>
            <a:spLocks noGrp="1"/>
          </p:cNvSpPr>
          <p:nvPr>
            <p:ph sz="half" idx="1"/>
          </p:nvPr>
        </p:nvSpPr>
        <p:spPr>
          <a:xfrm>
            <a:off x="0" y="4941168"/>
            <a:ext cx="4536504" cy="2160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Challenge </a:t>
            </a:r>
            <a:r>
              <a:rPr lang="en-US" altLang="zh-CN" dirty="0">
                <a:solidFill>
                  <a:srgbClr val="FF0000"/>
                </a:solidFill>
              </a:rPr>
              <a:t>sentence</a:t>
            </a:r>
            <a:br>
              <a:rPr lang="en-US" altLang="zh-CN" dirty="0">
                <a:solidFill>
                  <a:srgbClr val="FF0000"/>
                </a:solidFill>
              </a:rPr>
            </a:br>
            <a:r>
              <a:rPr lang="zh-CN" altLang="en-US" dirty="0"/>
              <a:t>希望我们是朋友</a:t>
            </a:r>
            <a:r>
              <a:rPr lang="en-US" altLang="zh-CN" dirty="0"/>
              <a:t>:  </a:t>
            </a:r>
            <a:br>
              <a:rPr lang="en-US" altLang="zh-CN" dirty="0"/>
            </a:br>
            <a:r>
              <a:rPr lang="en-US" altLang="zh-CN" dirty="0" err="1"/>
              <a:t>xī</a:t>
            </a:r>
            <a:r>
              <a:rPr lang="zh-CN" altLang="en-US" dirty="0"/>
              <a:t> </a:t>
            </a:r>
            <a:r>
              <a:rPr lang="en-US" altLang="zh-CN" dirty="0" err="1"/>
              <a:t>wàng</a:t>
            </a:r>
            <a:r>
              <a:rPr lang="en-US" altLang="zh-CN" dirty="0"/>
              <a:t> </a:t>
            </a:r>
            <a:r>
              <a:rPr lang="en-US" altLang="zh-CN" dirty="0" err="1"/>
              <a:t>wǒ</a:t>
            </a:r>
            <a:r>
              <a:rPr lang="en-US" altLang="zh-CN" dirty="0"/>
              <a:t> men </a:t>
            </a:r>
            <a:r>
              <a:rPr lang="en-US" altLang="zh-CN" dirty="0" err="1"/>
              <a:t>shì</a:t>
            </a:r>
            <a:r>
              <a:rPr lang="en-US" altLang="zh-CN" dirty="0"/>
              <a:t> </a:t>
            </a:r>
            <a:r>
              <a:rPr lang="en-US" altLang="zh-CN" dirty="0" err="1"/>
              <a:t>péng</a:t>
            </a:r>
            <a:r>
              <a:rPr lang="en-US" altLang="zh-CN" dirty="0"/>
              <a:t> you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5321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7" grpId="0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530624" cy="1143000"/>
          </a:xfrm>
        </p:spPr>
        <p:txBody>
          <a:bodyPr>
            <a:noAutofit/>
          </a:bodyPr>
          <a:lstStyle/>
          <a:p>
            <a:pPr algn="l"/>
            <a:r>
              <a:rPr lang="zh-CN" altLang="en-US" sz="3200" dirty="0"/>
              <a:t>今年我</a:t>
            </a:r>
            <a:r>
              <a:rPr lang="en-US" altLang="zh-CN" sz="3200" dirty="0"/>
              <a:t>…</a:t>
            </a:r>
            <a:r>
              <a:rPr lang="zh-CN" altLang="en-US" sz="3200" dirty="0"/>
              <a:t>岁</a:t>
            </a:r>
            <a:r>
              <a:rPr lang="en-US" altLang="zh-CN" sz="3200" dirty="0"/>
              <a:t/>
            </a:r>
            <a:br>
              <a:rPr lang="en-US" altLang="zh-CN" sz="3200" dirty="0"/>
            </a:br>
            <a:r>
              <a:rPr lang="en-US" altLang="zh-CN" sz="2400" dirty="0" err="1"/>
              <a:t>jīn</a:t>
            </a:r>
            <a:r>
              <a:rPr lang="en-US" altLang="zh-CN" sz="2400" dirty="0"/>
              <a:t> </a:t>
            </a:r>
            <a:r>
              <a:rPr lang="en-US" altLang="zh-CN" sz="2400" dirty="0" err="1"/>
              <a:t>nián</a:t>
            </a:r>
            <a:r>
              <a:rPr lang="en-US" altLang="zh-CN" sz="2400" dirty="0"/>
              <a:t> </a:t>
            </a:r>
            <a:r>
              <a:rPr lang="en-US" altLang="zh-CN" sz="2400" dirty="0" err="1"/>
              <a:t>wǒ</a:t>
            </a:r>
            <a:r>
              <a:rPr lang="zh-CN" altLang="en-US" sz="2400" dirty="0"/>
              <a:t> </a:t>
            </a:r>
            <a:r>
              <a:rPr lang="en-US" altLang="zh-CN" sz="2400" dirty="0"/>
              <a:t>… </a:t>
            </a:r>
            <a:r>
              <a:rPr lang="en-US" altLang="zh-CN" sz="2400" dirty="0" err="1"/>
              <a:t>suì</a:t>
            </a:r>
            <a:r>
              <a:rPr lang="en-US" altLang="zh-CN" sz="2400" dirty="0"/>
              <a:t> </a:t>
            </a:r>
            <a:r>
              <a:rPr lang="en-US" altLang="zh-CN" sz="3200" dirty="0"/>
              <a:t/>
            </a:r>
            <a:br>
              <a:rPr lang="en-US" altLang="zh-CN" sz="3200" dirty="0"/>
            </a:b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844825"/>
            <a:ext cx="4608512" cy="20162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sz="4000" dirty="0" smtClean="0"/>
              <a:t>我在高门小学上学</a:t>
            </a:r>
            <a:r>
              <a:rPr lang="en-US" altLang="zh-CN" sz="4000" dirty="0" smtClean="0"/>
              <a:t>:  </a:t>
            </a:r>
          </a:p>
          <a:p>
            <a:pPr marL="0" indent="0">
              <a:buNone/>
            </a:pPr>
            <a:r>
              <a:rPr lang="en-US" altLang="zh-CN" sz="2400" dirty="0" err="1" smtClean="0"/>
              <a:t>wǒ</a:t>
            </a:r>
            <a:r>
              <a:rPr lang="zh-CN" altLang="en-US" sz="2400" dirty="0" smtClean="0"/>
              <a:t> </a:t>
            </a:r>
            <a:r>
              <a:rPr lang="en-US" altLang="zh-CN" sz="2400" dirty="0" err="1"/>
              <a:t>zài</a:t>
            </a:r>
            <a:r>
              <a:rPr lang="en-US" altLang="zh-CN" sz="2400" dirty="0"/>
              <a:t> </a:t>
            </a:r>
            <a:r>
              <a:rPr lang="en-US" altLang="zh-CN" sz="2400" dirty="0" err="1"/>
              <a:t>gāo</a:t>
            </a:r>
            <a:r>
              <a:rPr lang="en-US" altLang="zh-CN" sz="2400" dirty="0"/>
              <a:t> </a:t>
            </a:r>
            <a:r>
              <a:rPr lang="en-US" altLang="zh-CN" sz="2400" dirty="0" err="1"/>
              <a:t>mén</a:t>
            </a:r>
            <a:r>
              <a:rPr lang="en-US" altLang="zh-CN" sz="2400" dirty="0"/>
              <a:t> </a:t>
            </a:r>
            <a:r>
              <a:rPr lang="en-US" altLang="zh-CN" sz="2400" dirty="0" err="1"/>
              <a:t>xiǎo</a:t>
            </a:r>
            <a:r>
              <a:rPr lang="en-US" altLang="zh-CN" sz="2400" dirty="0"/>
              <a:t> </a:t>
            </a:r>
            <a:r>
              <a:rPr lang="en-US" altLang="zh-CN" sz="2400" dirty="0" err="1"/>
              <a:t>xué</a:t>
            </a:r>
            <a:r>
              <a:rPr lang="zh-CN" altLang="en-US" sz="2400" dirty="0"/>
              <a:t> </a:t>
            </a:r>
            <a:r>
              <a:rPr lang="en-US" altLang="zh-CN" sz="2400" dirty="0" err="1"/>
              <a:t>shàng</a:t>
            </a:r>
            <a:r>
              <a:rPr lang="en-US" altLang="zh-CN" sz="2400" dirty="0"/>
              <a:t> </a:t>
            </a:r>
            <a:r>
              <a:rPr lang="en-US" altLang="zh-CN" sz="2400" dirty="0" err="1" smtClean="0"/>
              <a:t>xué</a:t>
            </a:r>
            <a:endParaRPr lang="en-US" altLang="zh-CN" sz="2400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1028" name="Picture 4" descr="C:\Users\ThinkPad User\Desktop\QQ截图2016041402160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611" y="836712"/>
            <a:ext cx="2664296" cy="190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th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2815"/>
            <a:ext cx="1971675" cy="1485900"/>
          </a:xfrm>
          <a:prstGeom prst="rect">
            <a:avLst/>
          </a:prstGeom>
        </p:spPr>
      </p:pic>
      <p:sp>
        <p:nvSpPr>
          <p:cNvPr id="6" name="内容占位符 2"/>
          <p:cNvSpPr txBox="1">
            <a:spLocks/>
          </p:cNvSpPr>
          <p:nvPr/>
        </p:nvSpPr>
        <p:spPr>
          <a:xfrm>
            <a:off x="0" y="4365104"/>
            <a:ext cx="7092280" cy="20162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CN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400" dirty="0" smtClean="0">
                <a:solidFill>
                  <a:srgbClr val="FF0000"/>
                </a:solidFill>
              </a:rPr>
              <a:t>Challenge sentence</a:t>
            </a:r>
            <a:endParaRPr lang="en-US" altLang="zh-CN" sz="2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4000" dirty="0" smtClean="0"/>
              <a:t>我是</a:t>
            </a:r>
            <a:r>
              <a:rPr lang="en-US" altLang="zh-CN" sz="4000" dirty="0" smtClean="0"/>
              <a:t>6</a:t>
            </a:r>
            <a:r>
              <a:rPr lang="zh-CN" altLang="en-US" sz="4000" dirty="0" smtClean="0"/>
              <a:t>年级的学生</a:t>
            </a:r>
            <a:r>
              <a:rPr lang="en-US" altLang="zh-CN" sz="4000" dirty="0" smtClean="0"/>
              <a:t>:     </a:t>
            </a:r>
            <a:r>
              <a:rPr lang="en-US" altLang="zh-CN" sz="2800" dirty="0" smtClean="0">
                <a:solidFill>
                  <a:srgbClr val="604A7B"/>
                </a:solidFill>
              </a:rPr>
              <a:t>I am in Year 6</a:t>
            </a:r>
            <a:endParaRPr lang="en-US" altLang="zh-CN" sz="4000" dirty="0" smtClean="0">
              <a:solidFill>
                <a:srgbClr val="604A7B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wǒ</a:t>
            </a:r>
            <a:r>
              <a:rPr lang="zh-CN" altLang="en-US" sz="2800" dirty="0" smtClean="0"/>
              <a:t> </a:t>
            </a:r>
            <a:r>
              <a:rPr lang="en-US" altLang="zh-CN" sz="2800" dirty="0" err="1" smtClean="0"/>
              <a:t>shì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liù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nián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jí</a:t>
            </a:r>
            <a:r>
              <a:rPr lang="en-US" altLang="zh-CN" sz="2800" dirty="0" smtClean="0"/>
              <a:t> de </a:t>
            </a:r>
            <a:r>
              <a:rPr lang="en-US" altLang="zh-CN" sz="2800" dirty="0" err="1" smtClean="0"/>
              <a:t>xué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shēng</a:t>
            </a:r>
            <a:endParaRPr lang="en-US" altLang="zh-CN" sz="2800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5148064" y="2708920"/>
            <a:ext cx="28803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200" dirty="0" smtClean="0">
                <a:solidFill>
                  <a:srgbClr val="604A7B"/>
                </a:solidFill>
              </a:rPr>
              <a:t>I go to HPS</a:t>
            </a:r>
            <a:br>
              <a:rPr lang="en-US" altLang="zh-CN" sz="3200" dirty="0" smtClean="0">
                <a:solidFill>
                  <a:srgbClr val="604A7B"/>
                </a:solidFill>
              </a:rPr>
            </a:br>
            <a:endParaRPr lang="zh-CN" altLang="en-US" sz="3200" dirty="0">
              <a:solidFill>
                <a:srgbClr val="604A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890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412776"/>
            <a:ext cx="8424936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dirty="0" smtClean="0"/>
              <a:t>我家有</a:t>
            </a:r>
            <a:r>
              <a:rPr lang="en-US" altLang="zh-CN" sz="4000" dirty="0" smtClean="0"/>
              <a:t>…</a:t>
            </a:r>
            <a:r>
              <a:rPr lang="zh-CN" altLang="en-US" sz="4000" dirty="0" smtClean="0"/>
              <a:t>口人</a:t>
            </a:r>
            <a:endParaRPr lang="en-US" altLang="zh-CN" sz="4000" dirty="0" smtClean="0"/>
          </a:p>
          <a:p>
            <a:pPr marL="0" indent="0">
              <a:buNone/>
            </a:pPr>
            <a:r>
              <a:rPr lang="en-US" altLang="zh-CN" sz="2800" dirty="0" err="1"/>
              <a:t>wǒ</a:t>
            </a:r>
            <a:r>
              <a:rPr lang="zh-CN" altLang="en-US" sz="2800" dirty="0"/>
              <a:t> </a:t>
            </a:r>
            <a:r>
              <a:rPr lang="en-US" altLang="zh-CN" sz="2800" dirty="0" err="1"/>
              <a:t>jiā</a:t>
            </a:r>
            <a:r>
              <a:rPr lang="zh-CN" altLang="en-US" sz="2800" dirty="0"/>
              <a:t> </a:t>
            </a:r>
            <a:r>
              <a:rPr lang="en-US" altLang="zh-CN" sz="2800" dirty="0" err="1"/>
              <a:t>yǒu</a:t>
            </a:r>
            <a:r>
              <a:rPr lang="en-US" altLang="zh-CN" sz="2800" dirty="0"/>
              <a:t> … </a:t>
            </a:r>
            <a:r>
              <a:rPr lang="en-US" altLang="zh-CN" sz="2800" dirty="0" err="1"/>
              <a:t>kǒu</a:t>
            </a:r>
            <a:r>
              <a:rPr lang="en-US" altLang="zh-CN" sz="2800" dirty="0"/>
              <a:t> </a:t>
            </a:r>
            <a:r>
              <a:rPr lang="en-US" altLang="zh-CN" sz="2800" dirty="0" err="1"/>
              <a:t>rén</a:t>
            </a:r>
            <a:r>
              <a:rPr lang="en-US" altLang="zh-CN" sz="2800" dirty="0"/>
              <a:t> </a:t>
            </a:r>
          </a:p>
          <a:p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有</a:t>
            </a:r>
            <a:r>
              <a:rPr lang="en-US" altLang="zh-CN" dirty="0" smtClean="0"/>
              <a:t>…  </a:t>
            </a:r>
          </a:p>
          <a:p>
            <a:pPr marL="0" indent="0">
              <a:buNone/>
            </a:pPr>
            <a:r>
              <a:rPr lang="en-US" altLang="zh-CN" dirty="0" err="1" smtClean="0"/>
              <a:t>Yǒu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sz="2400" dirty="0" smtClean="0">
                <a:solidFill>
                  <a:srgbClr val="FF0000"/>
                </a:solidFill>
              </a:rPr>
              <a:t>Challenge sentence</a:t>
            </a:r>
            <a:endParaRPr lang="en-US" altLang="zh-CN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4000" dirty="0" smtClean="0"/>
              <a:t>我是学生，</a:t>
            </a:r>
            <a:r>
              <a:rPr lang="en-US" altLang="zh-CN" sz="4000" dirty="0" smtClean="0"/>
              <a:t>…</a:t>
            </a:r>
            <a:r>
              <a:rPr lang="zh-CN" altLang="en-US" sz="4000" dirty="0" smtClean="0"/>
              <a:t>也是学生</a:t>
            </a:r>
            <a:r>
              <a:rPr lang="en-US" altLang="zh-CN" sz="2000" dirty="0" smtClean="0"/>
              <a:t>:  </a:t>
            </a:r>
          </a:p>
          <a:p>
            <a:pPr marL="0" indent="0">
              <a:buNone/>
            </a:pPr>
            <a:r>
              <a:rPr lang="en-US" altLang="zh-CN" sz="2400" dirty="0" err="1" smtClean="0"/>
              <a:t>wǒ</a:t>
            </a:r>
            <a:r>
              <a:rPr lang="zh-CN" altLang="en-US" sz="2400" dirty="0" smtClean="0"/>
              <a:t> </a:t>
            </a:r>
            <a:r>
              <a:rPr lang="en-US" altLang="zh-CN" sz="2400" dirty="0" err="1"/>
              <a:t>shì</a:t>
            </a:r>
            <a:r>
              <a:rPr lang="en-US" altLang="zh-CN" sz="2400" dirty="0"/>
              <a:t> </a:t>
            </a:r>
            <a:r>
              <a:rPr lang="en-US" altLang="zh-CN" sz="2400" dirty="0" err="1"/>
              <a:t>xué</a:t>
            </a:r>
            <a:r>
              <a:rPr lang="en-US" altLang="zh-CN" sz="2400" dirty="0"/>
              <a:t> sheng </a:t>
            </a:r>
            <a:r>
              <a:rPr lang="zh-CN" altLang="en-US" sz="2400" dirty="0"/>
              <a:t>， </a:t>
            </a:r>
            <a:r>
              <a:rPr lang="en-US" altLang="zh-CN" sz="2400" dirty="0"/>
              <a:t>… </a:t>
            </a:r>
            <a:r>
              <a:rPr lang="en-US" altLang="zh-CN" sz="2400" dirty="0" err="1"/>
              <a:t>yě</a:t>
            </a:r>
            <a:r>
              <a:rPr lang="zh-CN" altLang="en-US" sz="2400" dirty="0"/>
              <a:t> </a:t>
            </a:r>
            <a:r>
              <a:rPr lang="en-US" altLang="zh-CN" sz="2400" dirty="0" err="1"/>
              <a:t>shì</a:t>
            </a:r>
            <a:r>
              <a:rPr lang="en-US" altLang="zh-CN" sz="2400" dirty="0"/>
              <a:t> </a:t>
            </a:r>
            <a:r>
              <a:rPr lang="en-US" altLang="zh-CN" sz="2400" dirty="0" err="1"/>
              <a:t>xué</a:t>
            </a:r>
            <a:r>
              <a:rPr lang="en-US" altLang="zh-CN" sz="2400" dirty="0"/>
              <a:t> sheng </a:t>
            </a:r>
            <a:endParaRPr lang="en-US" altLang="zh-CN" sz="2400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556792"/>
            <a:ext cx="22860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067944" y="3573016"/>
            <a:ext cx="3394720" cy="1396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07704" y="3573016"/>
            <a:ext cx="100811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 smtClean="0">
                <a:solidFill>
                  <a:srgbClr val="604A7B"/>
                </a:solidFill>
              </a:rPr>
              <a:t>have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940152" y="5445224"/>
            <a:ext cx="2736304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 smtClean="0">
                <a:solidFill>
                  <a:srgbClr val="604A7B"/>
                </a:solidFill>
              </a:rPr>
              <a:t>I am a schoolchild and so is…</a:t>
            </a:r>
          </a:p>
        </p:txBody>
      </p:sp>
    </p:spTree>
    <p:extLst>
      <p:ext uri="{BB962C8B-B14F-4D97-AF65-F5344CB8AC3E}">
        <p14:creationId xmlns:p14="http://schemas.microsoft.com/office/powerpoint/2010/main" val="1453261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zh-CN" sz="3100" dirty="0" smtClean="0"/>
              <a:t/>
            </a:r>
            <a:br>
              <a:rPr lang="en-US" altLang="zh-CN" sz="3100" dirty="0" smtClean="0"/>
            </a:br>
            <a:r>
              <a:rPr lang="en-US" altLang="zh-CN" sz="3100" dirty="0"/>
              <a:t/>
            </a:r>
            <a:br>
              <a:rPr lang="en-US" altLang="zh-CN" sz="3100" dirty="0"/>
            </a:br>
            <a:r>
              <a:rPr lang="zh-CN" altLang="en-US" sz="3100" dirty="0" smtClean="0"/>
              <a:t>我</a:t>
            </a:r>
            <a:r>
              <a:rPr lang="zh-CN" altLang="en-US" sz="3100" dirty="0"/>
              <a:t>爱吃</a:t>
            </a:r>
            <a:r>
              <a:rPr lang="en-US" altLang="zh-CN" sz="3100" dirty="0" smtClean="0"/>
              <a:t>…</a:t>
            </a:r>
            <a:br>
              <a:rPr lang="en-US" altLang="zh-CN" sz="3100" dirty="0" smtClean="0"/>
            </a:br>
            <a:r>
              <a:rPr lang="en-US" altLang="zh-CN" sz="2700" dirty="0" err="1"/>
              <a:t>wǒ</a:t>
            </a:r>
            <a:r>
              <a:rPr lang="zh-CN" altLang="en-US" sz="2700" dirty="0"/>
              <a:t> </a:t>
            </a:r>
            <a:r>
              <a:rPr lang="en-US" altLang="zh-CN" sz="2700" dirty="0" err="1"/>
              <a:t>ài</a:t>
            </a:r>
            <a:r>
              <a:rPr lang="en-US" altLang="zh-CN" sz="2700" dirty="0"/>
              <a:t> </a:t>
            </a:r>
            <a:r>
              <a:rPr lang="en-US" altLang="zh-CN" sz="2700" dirty="0" err="1"/>
              <a:t>chī</a:t>
            </a:r>
            <a:r>
              <a:rPr lang="zh-CN" altLang="en-US" sz="2700" dirty="0"/>
              <a:t> </a:t>
            </a:r>
            <a:r>
              <a:rPr lang="en-US" altLang="zh-CN" sz="3100" dirty="0"/>
              <a:t/>
            </a:r>
            <a:br>
              <a:rPr lang="en-US" altLang="zh-CN" sz="3100" dirty="0"/>
            </a:br>
            <a:r>
              <a:rPr lang="en-US" altLang="zh-CN" sz="3100" dirty="0" smtClean="0"/>
              <a:t>                        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 smtClean="0"/>
              <a:t>我</a:t>
            </a:r>
            <a:r>
              <a:rPr lang="zh-CN" altLang="en-US" dirty="0"/>
              <a:t>爱</a:t>
            </a:r>
            <a:r>
              <a:rPr lang="zh-CN" altLang="en-US" dirty="0" smtClean="0"/>
              <a:t>喝</a:t>
            </a:r>
            <a:r>
              <a:rPr lang="en-US" altLang="zh-CN" dirty="0" smtClean="0"/>
              <a:t>…    </a:t>
            </a:r>
          </a:p>
          <a:p>
            <a:pPr marL="0" indent="0">
              <a:buNone/>
            </a:pPr>
            <a:r>
              <a:rPr lang="en-US" altLang="zh-CN" sz="2800" dirty="0" err="1"/>
              <a:t>wǒ</a:t>
            </a:r>
            <a:r>
              <a:rPr lang="zh-CN" altLang="en-US" sz="2800" dirty="0"/>
              <a:t> </a:t>
            </a:r>
            <a:r>
              <a:rPr lang="en-US" altLang="zh-CN" sz="2800" dirty="0" err="1"/>
              <a:t>ài</a:t>
            </a:r>
            <a:r>
              <a:rPr lang="en-US" altLang="zh-CN" sz="2800" dirty="0"/>
              <a:t> </a:t>
            </a:r>
            <a:r>
              <a:rPr lang="en-US" altLang="zh-CN" sz="2800" dirty="0" err="1"/>
              <a:t>hē</a:t>
            </a:r>
            <a:r>
              <a:rPr lang="zh-CN" altLang="en-US" sz="2800" dirty="0"/>
              <a:t> </a:t>
            </a:r>
            <a:endParaRPr lang="en-US" altLang="zh-CN" sz="2800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…</a:t>
            </a:r>
            <a:r>
              <a:rPr lang="zh-CN" altLang="en-US" dirty="0" smtClean="0"/>
              <a:t>爱吃</a:t>
            </a:r>
            <a:r>
              <a:rPr lang="en-US" altLang="zh-CN" dirty="0" smtClean="0"/>
              <a:t>/</a:t>
            </a:r>
            <a:r>
              <a:rPr lang="zh-CN" altLang="en-US" dirty="0" smtClean="0"/>
              <a:t>喝</a:t>
            </a:r>
            <a:r>
              <a:rPr lang="en-US" altLang="zh-CN" dirty="0" smtClean="0"/>
              <a:t>…</a:t>
            </a:r>
            <a:r>
              <a:rPr lang="zh-CN" altLang="en-US" dirty="0" smtClean="0"/>
              <a:t>和</a:t>
            </a:r>
            <a:r>
              <a:rPr lang="en-US" altLang="zh-CN" dirty="0" smtClean="0"/>
              <a:t>…</a:t>
            </a:r>
          </a:p>
          <a:p>
            <a:pPr marL="0" indent="0">
              <a:buNone/>
            </a:pPr>
            <a:r>
              <a:rPr lang="en-US" altLang="zh-CN" sz="2800" dirty="0" smtClean="0"/>
              <a:t>….</a:t>
            </a:r>
            <a:r>
              <a:rPr lang="en-US" altLang="zh-CN" sz="2800" dirty="0" err="1" smtClean="0"/>
              <a:t>ài</a:t>
            </a:r>
            <a:r>
              <a:rPr lang="en-US" altLang="zh-CN" sz="2800" dirty="0" smtClean="0"/>
              <a:t> </a:t>
            </a:r>
            <a:r>
              <a:rPr lang="en-US" altLang="zh-CN" sz="2800" dirty="0" err="1"/>
              <a:t>chī</a:t>
            </a:r>
            <a:r>
              <a:rPr lang="zh-CN" altLang="en-US" sz="2800" dirty="0"/>
              <a:t> </a:t>
            </a:r>
            <a:r>
              <a:rPr lang="en-US" altLang="zh-CN" sz="2800" dirty="0"/>
              <a:t>/ </a:t>
            </a:r>
            <a:r>
              <a:rPr lang="en-US" altLang="zh-CN" sz="2800" dirty="0" err="1"/>
              <a:t>hē</a:t>
            </a:r>
            <a:r>
              <a:rPr lang="zh-CN" altLang="en-US" sz="2800" dirty="0"/>
              <a:t> </a:t>
            </a:r>
            <a:r>
              <a:rPr lang="en-US" altLang="zh-CN" sz="2800" dirty="0"/>
              <a:t>… </a:t>
            </a:r>
            <a:r>
              <a:rPr lang="en-US" altLang="zh-CN" sz="2800" dirty="0" err="1"/>
              <a:t>hé</a:t>
            </a:r>
            <a:r>
              <a:rPr lang="en-US" altLang="zh-CN" sz="2800" dirty="0"/>
              <a:t> …</a:t>
            </a:r>
            <a:endParaRPr lang="en-US" altLang="zh-CN" sz="2800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但是</a:t>
            </a:r>
            <a:r>
              <a:rPr lang="zh-CN" altLang="en-US" dirty="0" smtClean="0"/>
              <a:t>不爱吃</a:t>
            </a:r>
            <a:r>
              <a:rPr lang="en-US" altLang="zh-CN" dirty="0" smtClean="0"/>
              <a:t>/</a:t>
            </a:r>
            <a:r>
              <a:rPr lang="zh-CN" altLang="en-US" dirty="0" smtClean="0"/>
              <a:t>喝</a:t>
            </a:r>
            <a:r>
              <a:rPr lang="en-US" altLang="zh-CN" dirty="0" smtClean="0"/>
              <a:t>…  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sz="2400" dirty="0" err="1"/>
              <a:t>dàn</a:t>
            </a:r>
            <a:r>
              <a:rPr lang="en-US" altLang="zh-CN" sz="2400" dirty="0"/>
              <a:t> </a:t>
            </a:r>
            <a:r>
              <a:rPr lang="en-US" altLang="zh-CN" sz="2400" dirty="0" err="1"/>
              <a:t>shì</a:t>
            </a:r>
            <a:r>
              <a:rPr lang="en-US" altLang="zh-CN" sz="2400" dirty="0"/>
              <a:t> </a:t>
            </a:r>
            <a:r>
              <a:rPr lang="en-US" altLang="zh-CN" sz="2400" dirty="0" err="1"/>
              <a:t>bú</a:t>
            </a:r>
            <a:r>
              <a:rPr lang="en-US" altLang="zh-CN" sz="2400" dirty="0"/>
              <a:t> </a:t>
            </a:r>
            <a:r>
              <a:rPr lang="en-US" altLang="zh-CN" sz="2400" dirty="0" err="1"/>
              <a:t>ài</a:t>
            </a:r>
            <a:r>
              <a:rPr lang="en-US" altLang="zh-CN" sz="2400" dirty="0"/>
              <a:t>   </a:t>
            </a:r>
            <a:r>
              <a:rPr lang="en-US" altLang="zh-CN" sz="2400" dirty="0" err="1"/>
              <a:t>chī</a:t>
            </a:r>
            <a:r>
              <a:rPr lang="zh-CN" altLang="en-US" sz="2400" dirty="0"/>
              <a:t> </a:t>
            </a:r>
            <a:r>
              <a:rPr lang="en-US" altLang="zh-CN" sz="2400" dirty="0"/>
              <a:t>/ </a:t>
            </a:r>
            <a:r>
              <a:rPr lang="en-US" altLang="zh-CN" sz="2400" dirty="0" err="1"/>
              <a:t>hē</a:t>
            </a:r>
            <a:r>
              <a:rPr lang="zh-CN" altLang="en-US" sz="2400" dirty="0"/>
              <a:t> </a:t>
            </a:r>
            <a:r>
              <a:rPr lang="en-US" altLang="zh-CN" sz="2400" dirty="0" smtClean="0"/>
              <a:t>                   </a:t>
            </a:r>
            <a:endParaRPr lang="zh-CN" alt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8640"/>
            <a:ext cx="199850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733" y="1772816"/>
            <a:ext cx="1793831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211960" y="4941168"/>
            <a:ext cx="3528392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 smtClean="0">
                <a:solidFill>
                  <a:srgbClr val="604A7B"/>
                </a:solidFill>
              </a:rPr>
              <a:t>But I don’t like eating/drinking…</a:t>
            </a:r>
            <a:endParaRPr lang="en-US" altLang="zh-CN" dirty="0" smtClean="0">
              <a:solidFill>
                <a:srgbClr val="604A7B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139952" y="3501008"/>
            <a:ext cx="3528392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 smtClean="0">
                <a:solidFill>
                  <a:srgbClr val="604A7B"/>
                </a:solidFill>
              </a:rPr>
              <a:t>… likes eating/drinking… and…</a:t>
            </a:r>
            <a:endParaRPr lang="en-US" altLang="zh-CN" dirty="0" smtClean="0">
              <a:solidFill>
                <a:srgbClr val="604A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590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52613" y="548681"/>
            <a:ext cx="4038600" cy="6136224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4000" dirty="0" smtClean="0"/>
              <a:t>米饭</a:t>
            </a:r>
            <a:endParaRPr lang="en-US" altLang="zh-CN" sz="4000" dirty="0" smtClean="0"/>
          </a:p>
          <a:p>
            <a:r>
              <a:rPr lang="en-US" altLang="zh-CN" dirty="0" err="1"/>
              <a:t>mǐ</a:t>
            </a:r>
            <a:r>
              <a:rPr lang="zh-CN" altLang="en-US" dirty="0"/>
              <a:t> </a:t>
            </a:r>
            <a:r>
              <a:rPr lang="en-US" altLang="zh-CN" dirty="0" err="1"/>
              <a:t>fàn</a:t>
            </a:r>
            <a:r>
              <a:rPr lang="en-US" altLang="zh-CN" dirty="0"/>
              <a:t> </a:t>
            </a:r>
          </a:p>
          <a:p>
            <a:pPr marL="0" indent="0">
              <a:buNone/>
            </a:pP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zh-CN" altLang="en-US" sz="4000" dirty="0" smtClean="0"/>
              <a:t>面条 </a:t>
            </a:r>
            <a:endParaRPr lang="en-US" altLang="zh-CN" sz="4000" dirty="0" smtClean="0"/>
          </a:p>
          <a:p>
            <a:r>
              <a:rPr lang="en-US" altLang="zh-CN" sz="2400" dirty="0" err="1"/>
              <a:t>miàn</a:t>
            </a:r>
            <a:r>
              <a:rPr lang="en-US" altLang="zh-CN" sz="2400" dirty="0"/>
              <a:t> </a:t>
            </a:r>
            <a:r>
              <a:rPr lang="en-US" altLang="zh-CN" sz="2400" dirty="0" err="1"/>
              <a:t>tiáo</a:t>
            </a:r>
            <a:r>
              <a:rPr lang="en-US" altLang="zh-CN" sz="2400" dirty="0"/>
              <a:t> </a:t>
            </a:r>
          </a:p>
          <a:p>
            <a:pPr marL="0" indent="0">
              <a:buNone/>
            </a:pP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zh-CN" altLang="en-US" sz="4000" dirty="0" smtClean="0"/>
              <a:t>香蕉</a:t>
            </a:r>
            <a:r>
              <a:rPr lang="zh-CN" altLang="en-US" dirty="0" smtClean="0"/>
              <a:t>   </a:t>
            </a:r>
            <a:endParaRPr lang="en-US" altLang="zh-CN" dirty="0" smtClean="0"/>
          </a:p>
          <a:p>
            <a:r>
              <a:rPr lang="en-US" altLang="zh-CN" sz="2400" dirty="0" err="1"/>
              <a:t>xiāng</a:t>
            </a:r>
            <a:r>
              <a:rPr lang="en-US" altLang="zh-CN" sz="2400" dirty="0"/>
              <a:t> </a:t>
            </a:r>
            <a:r>
              <a:rPr lang="en-US" altLang="zh-CN" sz="2400" dirty="0" err="1"/>
              <a:t>jiāo</a:t>
            </a:r>
            <a:r>
              <a:rPr lang="en-US" altLang="zh-CN" sz="2400" dirty="0"/>
              <a:t> </a:t>
            </a:r>
          </a:p>
          <a:p>
            <a:pPr marL="0" indent="0">
              <a:buNone/>
            </a:pPr>
            <a:r>
              <a:rPr lang="zh-CN" altLang="en-US" dirty="0" smtClean="0"/>
              <a:t>   </a:t>
            </a:r>
            <a:endParaRPr lang="en-US" altLang="zh-CN" dirty="0" smtClean="0"/>
          </a:p>
          <a:p>
            <a:r>
              <a:rPr lang="zh-CN" altLang="en-US" sz="4300" dirty="0" smtClean="0"/>
              <a:t>苹果</a:t>
            </a:r>
            <a:r>
              <a:rPr lang="zh-CN" altLang="en-US" dirty="0" smtClean="0"/>
              <a:t>    </a:t>
            </a:r>
            <a:endParaRPr lang="en-US" altLang="zh-CN" dirty="0" smtClean="0"/>
          </a:p>
          <a:p>
            <a:r>
              <a:rPr lang="en-US" altLang="zh-CN" dirty="0" err="1"/>
              <a:t>píng</a:t>
            </a:r>
            <a:r>
              <a:rPr lang="en-US" altLang="zh-CN" dirty="0"/>
              <a:t> </a:t>
            </a:r>
            <a:r>
              <a:rPr lang="en-US" altLang="zh-CN" dirty="0" err="1"/>
              <a:t>guǒ</a:t>
            </a:r>
            <a:r>
              <a:rPr lang="zh-CN" altLang="en-US" dirty="0"/>
              <a:t> 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038600" cy="5649491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4000" dirty="0" smtClean="0"/>
              <a:t>水</a:t>
            </a:r>
            <a:endParaRPr lang="en-US" altLang="zh-CN" sz="4000" dirty="0" smtClean="0"/>
          </a:p>
          <a:p>
            <a:r>
              <a:rPr lang="en-US" altLang="zh-CN" dirty="0" err="1" smtClean="0"/>
              <a:t>shuǐ</a:t>
            </a:r>
            <a:r>
              <a:rPr lang="zh-CN" altLang="en-US" dirty="0" smtClean="0"/>
              <a:t>   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zh-CN" altLang="en-US" sz="4000" dirty="0" smtClean="0"/>
              <a:t>牛奶</a:t>
            </a:r>
            <a:r>
              <a:rPr lang="zh-CN" altLang="en-US" dirty="0" smtClean="0"/>
              <a:t>  </a:t>
            </a:r>
            <a:endParaRPr lang="en-US" altLang="zh-CN" dirty="0" smtClean="0"/>
          </a:p>
          <a:p>
            <a:r>
              <a:rPr lang="en-US" altLang="zh-CN" dirty="0" err="1"/>
              <a:t>niú</a:t>
            </a:r>
            <a:r>
              <a:rPr lang="en-US" altLang="zh-CN" dirty="0"/>
              <a:t> </a:t>
            </a:r>
            <a:r>
              <a:rPr lang="en-US" altLang="zh-CN" dirty="0" err="1"/>
              <a:t>nǎi</a:t>
            </a:r>
            <a:r>
              <a:rPr lang="en-US" altLang="zh-CN" dirty="0"/>
              <a:t> </a:t>
            </a:r>
          </a:p>
          <a:p>
            <a:pPr marL="0" indent="0">
              <a:buNone/>
            </a:pPr>
            <a:r>
              <a:rPr lang="zh-CN" altLang="en-US" dirty="0" smtClean="0"/>
              <a:t>    </a:t>
            </a:r>
            <a:endParaRPr lang="en-US" altLang="zh-CN" dirty="0" smtClean="0"/>
          </a:p>
          <a:p>
            <a:r>
              <a:rPr lang="zh-CN" altLang="en-US" sz="4400" dirty="0" smtClean="0"/>
              <a:t>茶</a:t>
            </a:r>
            <a:r>
              <a:rPr lang="zh-CN" altLang="en-US" dirty="0" smtClean="0"/>
              <a:t>  </a:t>
            </a:r>
            <a:endParaRPr lang="en-US" altLang="zh-CN" dirty="0" smtClean="0"/>
          </a:p>
          <a:p>
            <a:r>
              <a:rPr lang="en-US" altLang="zh-CN" dirty="0" err="1"/>
              <a:t>chá</a:t>
            </a:r>
            <a:r>
              <a:rPr lang="en-US" altLang="zh-CN" dirty="0"/>
              <a:t> </a:t>
            </a:r>
          </a:p>
          <a:p>
            <a:endParaRPr lang="en-US" altLang="zh-CN" dirty="0" smtClean="0"/>
          </a:p>
          <a:p>
            <a:r>
              <a:rPr lang="zh-CN" altLang="en-US" sz="4300" dirty="0" smtClean="0"/>
              <a:t>果汁 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en-US" altLang="zh-CN" dirty="0" err="1"/>
              <a:t>guǒ</a:t>
            </a:r>
            <a:r>
              <a:rPr lang="zh-CN" altLang="en-US" dirty="0"/>
              <a:t> </a:t>
            </a:r>
            <a:r>
              <a:rPr lang="en-US" altLang="zh-CN" dirty="0" err="1"/>
              <a:t>zhī</a:t>
            </a:r>
            <a:r>
              <a:rPr lang="zh-CN" altLang="en-US" dirty="0"/>
              <a:t> </a:t>
            </a: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317" y="476672"/>
            <a:ext cx="1063863" cy="875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454" y="2091290"/>
            <a:ext cx="116165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393" y="3527943"/>
            <a:ext cx="970880" cy="1016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7335" y="5085184"/>
            <a:ext cx="929650" cy="1151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704" y="476672"/>
            <a:ext cx="1205880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158" y="1988840"/>
            <a:ext cx="1038994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147" y="3545604"/>
            <a:ext cx="1287016" cy="1117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160" y="4895850"/>
            <a:ext cx="1152128" cy="1034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7964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CN" altLang="en-US" sz="3600" dirty="0" smtClean="0"/>
              <a:t>我是英国人  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2400" dirty="0" err="1"/>
              <a:t>wǒ</a:t>
            </a:r>
            <a:r>
              <a:rPr lang="zh-CN" altLang="en-US" sz="2400" dirty="0"/>
              <a:t> </a:t>
            </a:r>
            <a:r>
              <a:rPr lang="en-US" altLang="zh-CN" sz="2400" dirty="0" err="1"/>
              <a:t>shì</a:t>
            </a:r>
            <a:r>
              <a:rPr lang="en-US" altLang="zh-CN" sz="2400" dirty="0"/>
              <a:t> </a:t>
            </a:r>
            <a:r>
              <a:rPr lang="en-US" altLang="zh-CN" sz="2400" dirty="0" err="1"/>
              <a:t>yīng</a:t>
            </a:r>
            <a:r>
              <a:rPr lang="en-US" altLang="zh-CN" sz="2400" dirty="0"/>
              <a:t> </a:t>
            </a:r>
            <a:r>
              <a:rPr lang="en-US" altLang="zh-CN" sz="2400" dirty="0" err="1"/>
              <a:t>guó</a:t>
            </a:r>
            <a:r>
              <a:rPr lang="zh-CN" altLang="en-US" sz="2400" dirty="0"/>
              <a:t> </a:t>
            </a:r>
            <a:r>
              <a:rPr lang="en-US" altLang="zh-CN" sz="2400" dirty="0" err="1"/>
              <a:t>rén</a:t>
            </a:r>
            <a:r>
              <a:rPr lang="en-US" altLang="zh-CN" sz="2400" dirty="0"/>
              <a:t> 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713387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哥哥</a:t>
            </a:r>
            <a:r>
              <a:rPr lang="zh-CN" altLang="en-US" dirty="0" smtClean="0"/>
              <a:t>也是英国人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sz="2300" dirty="0" err="1"/>
              <a:t>gē</a:t>
            </a:r>
            <a:r>
              <a:rPr lang="zh-CN" altLang="en-US" sz="2300" dirty="0"/>
              <a:t> </a:t>
            </a:r>
            <a:r>
              <a:rPr lang="en-US" altLang="zh-CN" sz="2300" dirty="0" err="1"/>
              <a:t>ge</a:t>
            </a:r>
            <a:r>
              <a:rPr lang="zh-CN" altLang="en-US" sz="2300" dirty="0" smtClean="0"/>
              <a:t> </a:t>
            </a:r>
            <a:r>
              <a:rPr lang="en-US" altLang="zh-CN" sz="2300" dirty="0" err="1"/>
              <a:t>yě</a:t>
            </a:r>
            <a:r>
              <a:rPr lang="zh-CN" altLang="en-US" sz="2300" dirty="0"/>
              <a:t> </a:t>
            </a:r>
            <a:r>
              <a:rPr lang="en-US" altLang="zh-CN" sz="2300" dirty="0" err="1"/>
              <a:t>shì</a:t>
            </a:r>
            <a:r>
              <a:rPr lang="en-US" altLang="zh-CN" sz="2300" dirty="0"/>
              <a:t> </a:t>
            </a:r>
            <a:r>
              <a:rPr lang="en-US" altLang="zh-CN" sz="2300" dirty="0" err="1"/>
              <a:t>yīng</a:t>
            </a:r>
            <a:r>
              <a:rPr lang="en-US" altLang="zh-CN" sz="2300" dirty="0"/>
              <a:t> </a:t>
            </a:r>
            <a:r>
              <a:rPr lang="en-US" altLang="zh-CN" sz="2300" dirty="0" err="1"/>
              <a:t>guó</a:t>
            </a:r>
            <a:r>
              <a:rPr lang="zh-CN" altLang="en-US" sz="2300" dirty="0"/>
              <a:t> </a:t>
            </a:r>
            <a:r>
              <a:rPr lang="en-US" altLang="zh-CN" sz="2300" dirty="0" err="1"/>
              <a:t>rén</a:t>
            </a:r>
            <a:r>
              <a:rPr lang="en-US" altLang="zh-CN" sz="2300" dirty="0"/>
              <a:t> </a:t>
            </a:r>
            <a:endParaRPr lang="en-US" altLang="zh-CN" sz="2300" dirty="0" smtClean="0"/>
          </a:p>
          <a:p>
            <a:pPr marL="0" indent="0">
              <a:buNone/>
            </a:pPr>
            <a:r>
              <a:rPr lang="zh-CN" altLang="en-US" dirty="0" smtClean="0"/>
              <a:t>我们是学生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sz="2000" dirty="0" err="1"/>
              <a:t>wǒ</a:t>
            </a:r>
            <a:r>
              <a:rPr lang="zh-CN" altLang="en-US" sz="2000" dirty="0"/>
              <a:t> </a:t>
            </a:r>
            <a:r>
              <a:rPr lang="en-US" altLang="zh-CN" sz="2000" dirty="0"/>
              <a:t>men </a:t>
            </a:r>
            <a:r>
              <a:rPr lang="en-US" altLang="zh-CN" sz="2000" dirty="0" err="1"/>
              <a:t>shì</a:t>
            </a:r>
            <a:r>
              <a:rPr lang="en-US" altLang="zh-CN" sz="2000" dirty="0"/>
              <a:t> </a:t>
            </a:r>
            <a:r>
              <a:rPr lang="en-US" altLang="zh-CN" sz="2000" dirty="0" err="1"/>
              <a:t>xué</a:t>
            </a:r>
            <a:r>
              <a:rPr lang="en-US" altLang="zh-CN" sz="2000" dirty="0"/>
              <a:t> sheng </a:t>
            </a:r>
            <a:endParaRPr lang="en-US" altLang="zh-CN" sz="2000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b="1" dirty="0" smtClean="0"/>
              <a:t>·</a:t>
            </a:r>
            <a:r>
              <a:rPr lang="en-US" altLang="zh-CN" b="1" dirty="0" smtClean="0"/>
              <a:t>Challenge </a:t>
            </a:r>
            <a:r>
              <a:rPr lang="en-US" altLang="zh-CN" b="1" dirty="0" smtClean="0"/>
              <a:t>sentence</a:t>
            </a:r>
          </a:p>
          <a:p>
            <a:pPr marL="0" indent="0">
              <a:buNone/>
            </a:pPr>
            <a:r>
              <a:rPr lang="zh-CN" altLang="en-US" dirty="0" smtClean="0"/>
              <a:t>我们是同学，也是朋友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sz="2000" dirty="0" err="1"/>
              <a:t>wǒ</a:t>
            </a:r>
            <a:r>
              <a:rPr lang="zh-CN" altLang="en-US" sz="2000" dirty="0"/>
              <a:t> </a:t>
            </a:r>
            <a:r>
              <a:rPr lang="en-US" altLang="zh-CN" sz="2000" dirty="0"/>
              <a:t>men </a:t>
            </a:r>
            <a:r>
              <a:rPr lang="en-US" altLang="zh-CN" sz="2000" dirty="0" err="1"/>
              <a:t>shì</a:t>
            </a:r>
            <a:r>
              <a:rPr lang="en-US" altLang="zh-CN" sz="2000" dirty="0"/>
              <a:t> </a:t>
            </a:r>
            <a:r>
              <a:rPr lang="en-US" altLang="zh-CN" sz="2000" dirty="0" err="1"/>
              <a:t>tóng</a:t>
            </a:r>
            <a:r>
              <a:rPr lang="en-US" altLang="zh-CN" sz="2000" dirty="0"/>
              <a:t> </a:t>
            </a:r>
            <a:r>
              <a:rPr lang="en-US" altLang="zh-CN" sz="2000" dirty="0" err="1"/>
              <a:t>xué</a:t>
            </a:r>
            <a:r>
              <a:rPr lang="en-US" altLang="zh-CN" sz="2000" dirty="0"/>
              <a:t> </a:t>
            </a:r>
            <a:r>
              <a:rPr lang="zh-CN" altLang="en-US" sz="2000" dirty="0"/>
              <a:t>， </a:t>
            </a:r>
            <a:r>
              <a:rPr lang="en-US" altLang="zh-CN" sz="2000" dirty="0" err="1"/>
              <a:t>yě</a:t>
            </a:r>
            <a:r>
              <a:rPr lang="zh-CN" altLang="en-US" sz="2000" dirty="0"/>
              <a:t> </a:t>
            </a:r>
            <a:r>
              <a:rPr lang="en-US" altLang="zh-CN" sz="2000" dirty="0" err="1"/>
              <a:t>shì</a:t>
            </a:r>
            <a:r>
              <a:rPr lang="en-US" altLang="zh-CN" sz="2000" dirty="0"/>
              <a:t> </a:t>
            </a:r>
            <a:r>
              <a:rPr lang="en-US" altLang="zh-CN" sz="2000" dirty="0" err="1"/>
              <a:t>péng</a:t>
            </a:r>
            <a:r>
              <a:rPr lang="en-US" altLang="zh-CN" sz="2000" dirty="0"/>
              <a:t> you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957" y="332656"/>
            <a:ext cx="2597274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3895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241</Words>
  <Application>Microsoft Macintosh PowerPoint</Application>
  <PresentationFormat>On-screen Show (4:3)</PresentationFormat>
  <Paragraphs>80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主题​​</vt:lpstr>
      <vt:lpstr>Year 6</vt:lpstr>
      <vt:lpstr> 很高兴认识你! hěn gāo xìng rèn shí nǐ   </vt:lpstr>
      <vt:lpstr>今年我…岁 jīn nián wǒ … suì  </vt:lpstr>
      <vt:lpstr>PowerPoint Presentation</vt:lpstr>
      <vt:lpstr>  我爱吃… wǒ ài chī                           </vt:lpstr>
      <vt:lpstr>PowerPoint Presentation</vt:lpstr>
      <vt:lpstr>我是英国人   wǒ shì yīng guó rén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hěn gāo xìng rèn shí nǐ  很高兴认识你</dc:title>
  <dc:creator>ThinkPad User</dc:creator>
  <cp:lastModifiedBy>Rhoda Pennington</cp:lastModifiedBy>
  <cp:revision>22</cp:revision>
  <dcterms:created xsi:type="dcterms:W3CDTF">2016-04-13T17:56:39Z</dcterms:created>
  <dcterms:modified xsi:type="dcterms:W3CDTF">2016-04-21T11:19:05Z</dcterms:modified>
</cp:coreProperties>
</file>