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57" r:id="rId15"/>
    <p:sldId id="258" r:id="rId16"/>
    <p:sldId id="272" r:id="rId17"/>
    <p:sldId id="25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DFA0"/>
    <a:srgbClr val="5F4BDC"/>
    <a:srgbClr val="5AFF5E"/>
    <a:srgbClr val="BD2E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355" autoAdjust="0"/>
  </p:normalViewPr>
  <p:slideViewPr>
    <p:cSldViewPr snapToGrid="0" snapToObjects="1">
      <p:cViewPr>
        <p:scale>
          <a:sx n="100" d="100"/>
          <a:sy n="100" d="100"/>
        </p:scale>
        <p:origin x="-105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13/06/18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13/06/18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13/06/18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13/06/18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13/06/18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13/06/18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13/06/18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you work out what these important dates are?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94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六月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June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253483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五月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May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05999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四月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552" y="1761565"/>
            <a:ext cx="8147051" cy="43645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April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22241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七月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July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263545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CN" altLang="en-US" sz="9600" dirty="0" smtClean="0">
                <a:latin typeface="Kai"/>
                <a:ea typeface="Kai"/>
                <a:cs typeface="Kai"/>
              </a:rPr>
              <a:t>一月</a:t>
            </a:r>
            <a:r>
              <a:rPr lang="zh-CN" altLang="en-US" sz="9600" dirty="0" smtClean="0">
                <a:latin typeface="Kai"/>
                <a:ea typeface="Kai"/>
                <a:cs typeface="Kai"/>
              </a:rPr>
              <a:t>一</a:t>
            </a:r>
            <a:r>
              <a:rPr lang="zh-CN" altLang="en-US" sz="9600" dirty="0" smtClean="0">
                <a:latin typeface="Kai"/>
                <a:ea typeface="Kai"/>
                <a:cs typeface="Kai"/>
              </a:rPr>
              <a:t>号</a:t>
            </a:r>
            <a:endParaRPr lang="en-GB" altLang="zh-CN" sz="9600" dirty="0" smtClean="0">
              <a:latin typeface="Kai"/>
              <a:ea typeface="Kai"/>
              <a:cs typeface="Kai"/>
            </a:endParaRPr>
          </a:p>
          <a:p>
            <a:pPr marL="0" indent="0" algn="ctr">
              <a:buNone/>
            </a:pPr>
            <a:r>
              <a:rPr lang="en-US" altLang="zh-CN" sz="9600" dirty="0" smtClean="0"/>
              <a:t>New Year’s day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66356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8800" dirty="0" smtClean="0">
                <a:latin typeface="Kai"/>
                <a:ea typeface="Kai"/>
                <a:cs typeface="Kai"/>
              </a:rPr>
              <a:t>十二月</a:t>
            </a:r>
            <a:r>
              <a:rPr lang="zh-CN" altLang="en-US" sz="8800" dirty="0" smtClean="0">
                <a:latin typeface="Kai"/>
                <a:ea typeface="Kai"/>
                <a:cs typeface="Kai"/>
              </a:rPr>
              <a:t>二十</a:t>
            </a:r>
            <a:r>
              <a:rPr lang="zh-CN" altLang="en-US" sz="8800" dirty="0" smtClean="0">
                <a:latin typeface="Kai"/>
                <a:ea typeface="Kai"/>
                <a:cs typeface="Kai"/>
              </a:rPr>
              <a:t>五号</a:t>
            </a:r>
            <a:endParaRPr lang="en-GB" altLang="zh-CN" sz="8800" dirty="0" smtClean="0">
              <a:latin typeface="Kai"/>
              <a:ea typeface="Kai"/>
              <a:cs typeface="Kai"/>
            </a:endParaRPr>
          </a:p>
          <a:p>
            <a:pPr marL="0" indent="0" algn="ctr">
              <a:buNone/>
            </a:pPr>
            <a:r>
              <a:rPr lang="en-US" altLang="zh-CN" sz="9600" dirty="0" smtClean="0"/>
              <a:t>Christmas day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384273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Match the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6" y="1761565"/>
            <a:ext cx="2830261" cy="4364598"/>
          </a:xfrm>
        </p:spPr>
        <p:txBody>
          <a:bodyPr/>
          <a:lstStyle/>
          <a:p>
            <a:pPr>
              <a:buAutoNum type="arabicPeriod"/>
            </a:pPr>
            <a:r>
              <a:rPr lang="zh-CN" altLang="en-US" dirty="0" smtClean="0">
                <a:solidFill>
                  <a:srgbClr val="FF0000"/>
                </a:solidFill>
              </a:rPr>
              <a:t>四月一号</a:t>
            </a:r>
            <a:r>
              <a:rPr lang="zh-CN" altLang="en-US" dirty="0" smtClean="0"/>
              <a:t>。</a:t>
            </a:r>
            <a:endParaRPr lang="en-US" dirty="0" smtClean="0"/>
          </a:p>
          <a:p>
            <a:pPr>
              <a:buAutoNum type="arabicPeriod"/>
            </a:pPr>
            <a:r>
              <a:rPr lang="zh-CN" altLang="en-US" dirty="0" smtClean="0"/>
              <a:t>二月十六号。</a:t>
            </a:r>
            <a:endParaRPr lang="en-US" dirty="0" smtClean="0"/>
          </a:p>
          <a:p>
            <a:pPr>
              <a:buAutoNum type="arabicPeriod"/>
            </a:pPr>
            <a:r>
              <a:rPr lang="zh-CN" altLang="en-US" dirty="0" smtClean="0">
                <a:solidFill>
                  <a:srgbClr val="0000FF"/>
                </a:solidFill>
              </a:rPr>
              <a:t>三月三号</a:t>
            </a:r>
            <a:r>
              <a:rPr lang="zh-CN" altLang="en-US" dirty="0" smtClean="0"/>
              <a:t>。</a:t>
            </a:r>
            <a:endParaRPr lang="en-GB" altLang="zh-CN" dirty="0" smtClean="0"/>
          </a:p>
          <a:p>
            <a:pPr>
              <a:buAutoNum type="arabicPeriod"/>
            </a:pPr>
            <a:r>
              <a:rPr lang="zh-CN" altLang="en-US" dirty="0" smtClean="0">
                <a:solidFill>
                  <a:srgbClr val="008000"/>
                </a:solidFill>
              </a:rPr>
              <a:t>三月二十四号</a:t>
            </a:r>
            <a:r>
              <a:rPr lang="zh-CN" altLang="en-US" dirty="0" smtClean="0"/>
              <a:t>。</a:t>
            </a:r>
            <a:endParaRPr lang="en-GB" altLang="zh-CN" dirty="0" smtClean="0"/>
          </a:p>
          <a:p>
            <a:pPr>
              <a:buAutoNum type="arabicPeriod"/>
            </a:pPr>
            <a:r>
              <a:rPr lang="zh-CN" altLang="en-US" dirty="0" smtClean="0">
                <a:solidFill>
                  <a:srgbClr val="660066"/>
                </a:solidFill>
              </a:rPr>
              <a:t>七月二十号</a:t>
            </a:r>
            <a:r>
              <a:rPr lang="zh-CN" altLang="en-US" dirty="0" smtClean="0"/>
              <a:t>。</a:t>
            </a:r>
            <a:endParaRPr lang="en-US" dirty="0" smtClean="0"/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16947" y="1761565"/>
            <a:ext cx="4728579" cy="3952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A.  	Last day of term (July </a:t>
            </a:r>
            <a:r>
              <a:rPr lang="en-US" altLang="zh-CN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B.  	Chinese New Year (1</a:t>
            </a:r>
            <a:r>
              <a:rPr lang="en-US" altLang="zh-CN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	February 201</a:t>
            </a:r>
            <a:r>
              <a:rPr lang="en-US" altLang="zh-CN" dirty="0" smtClean="0"/>
              <a:t>8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C.	Easter day 201</a:t>
            </a:r>
            <a:r>
              <a:rPr lang="en-US" altLang="zh-CN" dirty="0" smtClean="0"/>
              <a:t>8</a:t>
            </a:r>
            <a:r>
              <a:rPr lang="en-US" dirty="0" smtClean="0"/>
              <a:t> (April 1st).</a:t>
            </a:r>
          </a:p>
          <a:p>
            <a:pPr marL="0" indent="0">
              <a:buNone/>
            </a:pPr>
            <a:r>
              <a:rPr lang="en-US" dirty="0" smtClean="0"/>
              <a:t>D.	</a:t>
            </a:r>
            <a:r>
              <a:rPr lang="en-US" altLang="zh-CN" dirty="0" smtClean="0"/>
              <a:t>Sport Relief </a:t>
            </a:r>
            <a:r>
              <a:rPr lang="en-US" dirty="0" smtClean="0"/>
              <a:t>(</a:t>
            </a:r>
            <a:r>
              <a:rPr lang="en-US" dirty="0" smtClean="0"/>
              <a:t>March </a:t>
            </a:r>
            <a:r>
              <a:rPr lang="en-US" altLang="zh-CN" dirty="0" smtClean="0"/>
              <a:t>24</a:t>
            </a:r>
            <a:r>
              <a:rPr lang="en-US" baseline="30000" dirty="0" smtClean="0"/>
              <a:t>th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E.	World book day (March 3rd).</a:t>
            </a:r>
          </a:p>
          <a:p>
            <a:pPr>
              <a:buFont typeface="Wingdings 2" pitchFamily="18" charset="2"/>
              <a:buAutoNum type="arabicPeriod"/>
            </a:pPr>
            <a:endParaRPr lang="en-US" dirty="0" smtClean="0"/>
          </a:p>
          <a:p>
            <a:pPr>
              <a:buFont typeface="Wingdings 2" pitchFamily="18" charset="2"/>
              <a:buAutoNum type="arabicPeriod"/>
            </a:pPr>
            <a:endParaRPr lang="en-US" dirty="0" smtClean="0"/>
          </a:p>
          <a:p>
            <a:pPr>
              <a:buFont typeface="Wingdings 2" pitchFamily="18" charset="2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33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7907745" cy="549857"/>
          </a:xfrm>
        </p:spPr>
        <p:txBody>
          <a:bodyPr/>
          <a:lstStyle/>
          <a:p>
            <a:r>
              <a:rPr lang="en-US" altLang="zh-CN" dirty="0" smtClean="0"/>
              <a:t>Correct matches.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63" y="643986"/>
            <a:ext cx="8068715" cy="56348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altLang="zh-CN" dirty="0" smtClean="0">
                <a:solidFill>
                  <a:srgbClr val="FF0000"/>
                </a:solidFill>
              </a:rPr>
              <a:t>1.</a:t>
            </a:r>
            <a:r>
              <a:rPr lang="zh-CN" altLang="en-US" dirty="0">
                <a:solidFill>
                  <a:srgbClr val="FF0000"/>
                </a:solidFill>
              </a:rPr>
              <a:t>四月一号。</a:t>
            </a:r>
            <a:endParaRPr lang="en-GB" altLang="zh-CN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 C. Easter day 2018 (April 4</a:t>
            </a:r>
            <a:r>
              <a:rPr lang="en-US" altLang="zh-CN" baseline="30000" dirty="0" smtClean="0">
                <a:solidFill>
                  <a:srgbClr val="FF0000"/>
                </a:solidFill>
              </a:rPr>
              <a:t>th</a:t>
            </a:r>
            <a:r>
              <a:rPr lang="en-US" altLang="zh-CN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altLang="zh-CN" dirty="0" smtClean="0"/>
              <a:t>2.</a:t>
            </a:r>
            <a:r>
              <a:rPr lang="zh-CN" altLang="en-US" dirty="0"/>
              <a:t>二月十六号。</a:t>
            </a:r>
            <a:endParaRPr lang="en-GB" altLang="zh-CN" dirty="0" smtClean="0"/>
          </a:p>
          <a:p>
            <a:pPr marL="0" indent="0">
              <a:buNone/>
            </a:pPr>
            <a:r>
              <a:rPr lang="en-GB" altLang="zh-CN" dirty="0" smtClean="0"/>
              <a:t>B. Chinese New Year (Feb 26</a:t>
            </a:r>
            <a:r>
              <a:rPr lang="en-GB" altLang="zh-CN" baseline="30000" dirty="0" smtClean="0"/>
              <a:t>th</a:t>
            </a:r>
            <a:r>
              <a:rPr lang="en-GB" altLang="zh-CN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GB" altLang="zh-CN" dirty="0" smtClean="0">
                <a:solidFill>
                  <a:srgbClr val="0000FF"/>
                </a:solidFill>
              </a:rPr>
              <a:t>3.</a:t>
            </a:r>
            <a:r>
              <a:rPr lang="zh-CN" altLang="en-US" dirty="0">
                <a:solidFill>
                  <a:srgbClr val="0000FF"/>
                </a:solidFill>
              </a:rPr>
              <a:t>三月三号。</a:t>
            </a:r>
            <a:endParaRPr lang="en-GB" altLang="zh-CN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 E. World Book Day (Mar 3rd)</a:t>
            </a:r>
            <a:endParaRPr lang="en-GB" altLang="zh-CN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GB" altLang="zh-CN" dirty="0" smtClean="0">
                <a:solidFill>
                  <a:srgbClr val="008000"/>
                </a:solidFill>
              </a:rPr>
              <a:t>4.</a:t>
            </a:r>
            <a:r>
              <a:rPr lang="zh-CN" altLang="en-US" dirty="0">
                <a:solidFill>
                  <a:srgbClr val="008000"/>
                </a:solidFill>
              </a:rPr>
              <a:t>三月二十四号。</a:t>
            </a:r>
            <a:endParaRPr lang="en-GB" altLang="zh-CN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GB" altLang="zh-CN" dirty="0" smtClean="0">
                <a:solidFill>
                  <a:srgbClr val="008000"/>
                </a:solidFill>
              </a:rPr>
              <a:t>D. </a:t>
            </a:r>
            <a:r>
              <a:rPr lang="en-US" altLang="zh-CN" dirty="0" smtClean="0">
                <a:solidFill>
                  <a:srgbClr val="008000"/>
                </a:solidFill>
              </a:rPr>
              <a:t>Sport Relief </a:t>
            </a:r>
            <a:r>
              <a:rPr lang="en-GB" altLang="zh-CN" dirty="0" smtClean="0">
                <a:solidFill>
                  <a:srgbClr val="008000"/>
                </a:solidFill>
              </a:rPr>
              <a:t>(</a:t>
            </a:r>
            <a:r>
              <a:rPr lang="en-GB" altLang="zh-CN" dirty="0" smtClean="0">
                <a:solidFill>
                  <a:srgbClr val="008000"/>
                </a:solidFill>
              </a:rPr>
              <a:t>Mar 24</a:t>
            </a:r>
            <a:r>
              <a:rPr lang="en-GB" altLang="zh-CN" baseline="30000" dirty="0" smtClean="0">
                <a:solidFill>
                  <a:srgbClr val="008000"/>
                </a:solidFill>
              </a:rPr>
              <a:t>th</a:t>
            </a:r>
            <a:r>
              <a:rPr lang="en-GB" altLang="zh-CN" dirty="0" smtClean="0">
                <a:solidFill>
                  <a:srgbClr val="008000"/>
                </a:solidFill>
              </a:rPr>
              <a:t>)</a:t>
            </a:r>
          </a:p>
          <a:p>
            <a:pPr marL="0" indent="0">
              <a:buNone/>
            </a:pPr>
            <a:r>
              <a:rPr lang="en-GB" altLang="zh-CN" dirty="0" smtClean="0">
                <a:solidFill>
                  <a:srgbClr val="660066"/>
                </a:solidFill>
              </a:rPr>
              <a:t>5.</a:t>
            </a:r>
            <a:r>
              <a:rPr lang="zh-CN" altLang="en-US" dirty="0">
                <a:solidFill>
                  <a:srgbClr val="660066"/>
                </a:solidFill>
              </a:rPr>
              <a:t>七月二十号。</a:t>
            </a:r>
            <a:endParaRPr lang="en-GB" altLang="zh-CN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en-GB" altLang="zh-CN" dirty="0" smtClean="0">
                <a:solidFill>
                  <a:srgbClr val="660066"/>
                </a:solidFill>
              </a:rPr>
              <a:t>A. Last day of term (July 20</a:t>
            </a:r>
            <a:r>
              <a:rPr lang="en-GB" altLang="zh-CN" baseline="30000" dirty="0" smtClean="0">
                <a:solidFill>
                  <a:srgbClr val="660066"/>
                </a:solidFill>
              </a:rPr>
              <a:t>th</a:t>
            </a:r>
            <a:r>
              <a:rPr lang="en-GB" altLang="zh-CN" dirty="0" smtClean="0">
                <a:solidFill>
                  <a:srgbClr val="660066"/>
                </a:solidFill>
              </a:rPr>
              <a:t>)</a:t>
            </a:r>
            <a:endParaRPr lang="en-US" dirty="0" smtClean="0">
              <a:solidFill>
                <a:srgbClr val="660066"/>
              </a:solidFill>
            </a:endParaRPr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72195" y="643986"/>
            <a:ext cx="4310418" cy="4329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A.  	Last day  term (July 20</a:t>
            </a:r>
            <a:r>
              <a:rPr lang="en-US" baseline="30000" dirty="0" smtClean="0"/>
              <a:t>th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B.  	</a:t>
            </a:r>
            <a:r>
              <a:rPr lang="en-US" dirty="0" err="1" smtClean="0"/>
              <a:t>CNYear</a:t>
            </a:r>
            <a:r>
              <a:rPr lang="en-US" dirty="0" smtClean="0"/>
              <a:t> (26</a:t>
            </a:r>
            <a:r>
              <a:rPr lang="en-US" baseline="30000" dirty="0" smtClean="0"/>
              <a:t>th</a:t>
            </a:r>
            <a:r>
              <a:rPr lang="en-US" dirty="0" smtClean="0"/>
              <a:t> Feb)</a:t>
            </a:r>
          </a:p>
          <a:p>
            <a:pPr marL="0" indent="0">
              <a:buNone/>
            </a:pPr>
            <a:r>
              <a:rPr lang="en-US" dirty="0" smtClean="0"/>
              <a:t>C.	Easter day (April 4</a:t>
            </a:r>
            <a:r>
              <a:rPr lang="en-US" baseline="30000" dirty="0" smtClean="0"/>
              <a:t>th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D.	</a:t>
            </a:r>
            <a:r>
              <a:rPr lang="en-US" altLang="zh-CN" dirty="0" smtClean="0"/>
              <a:t>Sport Relief </a:t>
            </a:r>
            <a:r>
              <a:rPr lang="en-US" dirty="0" smtClean="0"/>
              <a:t>(</a:t>
            </a:r>
            <a:r>
              <a:rPr lang="en-US" dirty="0" smtClean="0"/>
              <a:t>March 24</a:t>
            </a:r>
            <a:r>
              <a:rPr lang="en-US" baseline="30000" dirty="0" smtClean="0"/>
              <a:t>th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E.	World book(March 3rd).</a:t>
            </a:r>
          </a:p>
          <a:p>
            <a:pPr>
              <a:buFont typeface="Wingdings 2" pitchFamily="18" charset="2"/>
              <a:buAutoNum type="arabicPeriod"/>
            </a:pPr>
            <a:endParaRPr lang="en-US" dirty="0" smtClean="0"/>
          </a:p>
          <a:p>
            <a:pPr>
              <a:buFont typeface="Wingdings 2" pitchFamily="18" charset="2"/>
              <a:buAutoNum type="arabicPeriod"/>
            </a:pPr>
            <a:endParaRPr lang="en-US" dirty="0" smtClean="0"/>
          </a:p>
          <a:p>
            <a:pPr>
              <a:buFont typeface="Wingdings 2" pitchFamily="18" charset="2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1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60" y="160422"/>
            <a:ext cx="7642893" cy="537230"/>
          </a:xfrm>
        </p:spPr>
        <p:txBody>
          <a:bodyPr/>
          <a:lstStyle/>
          <a:p>
            <a:r>
              <a:rPr lang="en-US" sz="2800" dirty="0" smtClean="0"/>
              <a:t>Lets practice the months of the year first!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822871"/>
            <a:ext cx="7460606" cy="584797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January		1		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一月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 smtClean="0"/>
              <a:t>February		2		</a:t>
            </a:r>
            <a:r>
              <a:rPr lang="zh-CN" altLang="en-US" b="1" dirty="0" smtClean="0"/>
              <a:t>二月</a:t>
            </a:r>
            <a:endParaRPr lang="en-US" b="1" dirty="0" smtClean="0"/>
          </a:p>
          <a:p>
            <a:r>
              <a:rPr lang="en-US" b="1" dirty="0" smtClean="0">
                <a:solidFill>
                  <a:srgbClr val="FF6600"/>
                </a:solidFill>
              </a:rPr>
              <a:t>March		3		</a:t>
            </a:r>
            <a:r>
              <a:rPr lang="zh-CN" altLang="en-US" b="1" dirty="0" smtClean="0">
                <a:solidFill>
                  <a:srgbClr val="FF6600"/>
                </a:solidFill>
              </a:rPr>
              <a:t>三月</a:t>
            </a:r>
            <a:endParaRPr lang="en-US" b="1" dirty="0" smtClean="0">
              <a:solidFill>
                <a:srgbClr val="FF6600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April		4		</a:t>
            </a:r>
            <a:r>
              <a:rPr lang="zh-CN" altLang="en-US" b="1" dirty="0" smtClean="0">
                <a:solidFill>
                  <a:srgbClr val="0000FF"/>
                </a:solidFill>
              </a:rPr>
              <a:t>四月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BD2EB5"/>
                </a:solidFill>
              </a:rPr>
              <a:t>May		5		</a:t>
            </a:r>
            <a:r>
              <a:rPr lang="zh-CN" altLang="en-US" b="1" dirty="0" smtClean="0">
                <a:solidFill>
                  <a:srgbClr val="BD2EB5"/>
                </a:solidFill>
              </a:rPr>
              <a:t>五月</a:t>
            </a:r>
            <a:endParaRPr lang="en-US" b="1" dirty="0" smtClean="0">
              <a:solidFill>
                <a:srgbClr val="BD2EB5"/>
              </a:solidFill>
            </a:endParaRPr>
          </a:p>
          <a:p>
            <a:r>
              <a:rPr lang="en-US" b="1" dirty="0" smtClean="0">
                <a:solidFill>
                  <a:srgbClr val="5AFF5E"/>
                </a:solidFill>
              </a:rPr>
              <a:t>June		6		</a:t>
            </a:r>
            <a:r>
              <a:rPr lang="zh-CN" altLang="en-US" b="1" dirty="0" smtClean="0">
                <a:solidFill>
                  <a:srgbClr val="5AFF5E"/>
                </a:solidFill>
              </a:rPr>
              <a:t>六月</a:t>
            </a:r>
            <a:endParaRPr lang="en-US" b="1" dirty="0" smtClean="0">
              <a:solidFill>
                <a:srgbClr val="5AFF5E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July			7		</a:t>
            </a:r>
            <a:r>
              <a:rPr lang="zh-CN" altLang="en-US" b="1" dirty="0" smtClean="0">
                <a:solidFill>
                  <a:srgbClr val="008000"/>
                </a:solidFill>
              </a:rPr>
              <a:t>七月</a:t>
            </a:r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800000"/>
                </a:solidFill>
              </a:rPr>
              <a:t>August		8		</a:t>
            </a:r>
            <a:r>
              <a:rPr lang="zh-CN" altLang="en-US" b="1" dirty="0" smtClean="0">
                <a:solidFill>
                  <a:srgbClr val="800000"/>
                </a:solidFill>
              </a:rPr>
              <a:t>八月</a:t>
            </a:r>
            <a:endParaRPr lang="en-US" b="1" dirty="0" smtClean="0">
              <a:solidFill>
                <a:srgbClr val="800000"/>
              </a:solidFill>
            </a:endParaRPr>
          </a:p>
          <a:p>
            <a:r>
              <a:rPr lang="en-US" b="1" dirty="0" smtClean="0">
                <a:solidFill>
                  <a:srgbClr val="5F4BDC"/>
                </a:solidFill>
              </a:rPr>
              <a:t>September		9		</a:t>
            </a:r>
            <a:r>
              <a:rPr lang="zh-CN" altLang="en-US" b="1" dirty="0" smtClean="0">
                <a:solidFill>
                  <a:srgbClr val="5F4BDC"/>
                </a:solidFill>
              </a:rPr>
              <a:t>九月</a:t>
            </a:r>
            <a:endParaRPr lang="en-US" b="1" dirty="0" smtClean="0">
              <a:solidFill>
                <a:srgbClr val="5F4BDC"/>
              </a:solidFill>
            </a:endParaRPr>
          </a:p>
          <a:p>
            <a:r>
              <a:rPr lang="en-US" b="1" dirty="0" smtClean="0">
                <a:solidFill>
                  <a:srgbClr val="28DFA0"/>
                </a:solidFill>
              </a:rPr>
              <a:t>October		10		</a:t>
            </a:r>
            <a:r>
              <a:rPr lang="zh-CN" altLang="en-US" b="1" dirty="0" smtClean="0">
                <a:solidFill>
                  <a:srgbClr val="28DFA0"/>
                </a:solidFill>
              </a:rPr>
              <a:t>十月</a:t>
            </a:r>
            <a:endParaRPr lang="en-US" b="1" dirty="0" smtClean="0">
              <a:solidFill>
                <a:srgbClr val="28DFA0"/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November		11		</a:t>
            </a:r>
            <a:r>
              <a:rPr lang="zh-CN" altLang="en-US" b="1" dirty="0" smtClean="0">
                <a:solidFill>
                  <a:schemeClr val="accent4">
                    <a:lumMod val="75000"/>
                  </a:schemeClr>
                </a:solidFill>
              </a:rPr>
              <a:t>十一月</a:t>
            </a:r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December		12		</a:t>
            </a:r>
            <a:r>
              <a:rPr lang="zh-CN" altLang="en-US" b="1" dirty="0" smtClean="0">
                <a:solidFill>
                  <a:schemeClr val="bg2">
                    <a:lumMod val="10000"/>
                  </a:schemeClr>
                </a:solidFill>
              </a:rPr>
              <a:t>十二月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658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January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729365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March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891450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February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90552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十二月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December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27935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十月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October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82039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309282"/>
            <a:ext cx="8147051" cy="1452283"/>
          </a:xfrm>
        </p:spPr>
        <p:txBody>
          <a:bodyPr/>
          <a:lstStyle/>
          <a:p>
            <a:r>
              <a:rPr lang="zh-CN" altLang="en-US" dirty="0" smtClean="0"/>
              <a:t>十一月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November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469002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九月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September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66929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928</TotalTime>
  <Words>148</Words>
  <Application>Microsoft Macintosh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Saddle</vt:lpstr>
      <vt:lpstr>Can you work out what these important dates are?</vt:lpstr>
      <vt:lpstr>Lets practice the months of the year first!</vt:lpstr>
      <vt:lpstr>一月</vt:lpstr>
      <vt:lpstr>三月</vt:lpstr>
      <vt:lpstr>二月</vt:lpstr>
      <vt:lpstr>十二月</vt:lpstr>
      <vt:lpstr>十月</vt:lpstr>
      <vt:lpstr>十一月</vt:lpstr>
      <vt:lpstr>九月</vt:lpstr>
      <vt:lpstr>六月</vt:lpstr>
      <vt:lpstr>五月</vt:lpstr>
      <vt:lpstr>四月</vt:lpstr>
      <vt:lpstr>七月</vt:lpstr>
      <vt:lpstr>PowerPoint Presentation</vt:lpstr>
      <vt:lpstr>PowerPoint Presentation</vt:lpstr>
      <vt:lpstr>Match the dates</vt:lpstr>
      <vt:lpstr>Correct matches.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work out what these important dates are?</dc:title>
  <dc:creator>Rhoda Pennington</dc:creator>
  <cp:lastModifiedBy>Rhoda Pennington</cp:lastModifiedBy>
  <cp:revision>14</cp:revision>
  <dcterms:created xsi:type="dcterms:W3CDTF">2015-03-01T20:13:25Z</dcterms:created>
  <dcterms:modified xsi:type="dcterms:W3CDTF">2018-06-13T13:00:22Z</dcterms:modified>
</cp:coreProperties>
</file>