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6" d="100"/>
          <a:sy n="26" d="100"/>
        </p:scale>
        <p:origin x="-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0049-EC10-2D4C-B7ED-F3F2B263C732}" type="datetimeFigureOut">
              <a:rPr lang="en-US" smtClean="0"/>
              <a:t>12/07/2016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84B-48A1-E14E-B072-176E21BB2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0049-EC10-2D4C-B7ED-F3F2B263C732}" type="datetimeFigureOut">
              <a:rPr lang="en-US" smtClean="0"/>
              <a:t>12/07/2016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84B-48A1-E14E-B072-176E21BB27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0049-EC10-2D4C-B7ED-F3F2B263C732}" type="datetimeFigureOut">
              <a:rPr lang="en-US" smtClean="0"/>
              <a:t>12/07/2016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84B-48A1-E14E-B072-176E21BB2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0049-EC10-2D4C-B7ED-F3F2B263C732}" type="datetimeFigureOut">
              <a:rPr lang="en-US" smtClean="0"/>
              <a:t>12/07/2016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84B-48A1-E14E-B072-176E21BB2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0049-EC10-2D4C-B7ED-F3F2B263C732}" type="datetimeFigureOut">
              <a:rPr lang="en-US" smtClean="0"/>
              <a:t>12/07/2016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84B-48A1-E14E-B072-176E21BB2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0049-EC10-2D4C-B7ED-F3F2B263C732}" type="datetimeFigureOut">
              <a:rPr lang="en-US" smtClean="0"/>
              <a:t>12/07/2016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84B-48A1-E14E-B072-176E21BB27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0049-EC10-2D4C-B7ED-F3F2B263C732}" type="datetimeFigureOut">
              <a:rPr lang="en-US" smtClean="0"/>
              <a:t>12/07/2016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84B-48A1-E14E-B072-176E21BB2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0049-EC10-2D4C-B7ED-F3F2B263C732}" type="datetimeFigureOut">
              <a:rPr lang="en-US" smtClean="0"/>
              <a:t>12/07/2016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84B-48A1-E14E-B072-176E21BB2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0049-EC10-2D4C-B7ED-F3F2B263C732}" type="datetimeFigureOut">
              <a:rPr lang="en-US" smtClean="0"/>
              <a:t>12/07/2016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84B-48A1-E14E-B072-176E21BB2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0049-EC10-2D4C-B7ED-F3F2B263C732}" type="datetimeFigureOut">
              <a:rPr lang="en-US" smtClean="0"/>
              <a:t>12/07/2016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84B-48A1-E14E-B072-176E21BB2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0049-EC10-2D4C-B7ED-F3F2B263C732}" type="datetimeFigureOut">
              <a:rPr lang="en-US" smtClean="0"/>
              <a:t>12/07/2016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84B-48A1-E14E-B072-176E21BB2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0049-EC10-2D4C-B7ED-F3F2B263C732}" type="datetimeFigureOut">
              <a:rPr lang="en-US" smtClean="0"/>
              <a:t>12/07/2016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84B-48A1-E14E-B072-176E21BB2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1460049-EC10-2D4C-B7ED-F3F2B263C732}" type="datetimeFigureOut">
              <a:rPr lang="en-US" smtClean="0"/>
              <a:t>12/07/2016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A819784B-48A1-E14E-B072-176E21BB27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31" y="1350888"/>
            <a:ext cx="3008447" cy="1874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289" y="1350888"/>
            <a:ext cx="6498158" cy="318134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Counting fruits and vegetables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7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9600" dirty="0" smtClean="0">
                <a:latin typeface="Kai"/>
                <a:ea typeface="Kai"/>
                <a:cs typeface="Kai"/>
              </a:rPr>
              <a:t>三个苹果</a:t>
            </a:r>
            <a:endParaRPr lang="en-US" sz="9600" dirty="0">
              <a:latin typeface="Kai"/>
              <a:ea typeface="Kai"/>
              <a:cs typeface="Kai"/>
            </a:endParaRPr>
          </a:p>
        </p:txBody>
      </p:sp>
      <p:pic>
        <p:nvPicPr>
          <p:cNvPr id="4" name="Content Placeholder 3" descr="Unknow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9" b="116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046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9600" dirty="0" smtClean="0">
                <a:latin typeface="Kai"/>
                <a:ea typeface="Kai"/>
                <a:cs typeface="Kai"/>
              </a:rPr>
              <a:t>四个橘子</a:t>
            </a:r>
            <a:endParaRPr lang="en-US" sz="9600" dirty="0">
              <a:latin typeface="Kai"/>
              <a:ea typeface="Kai"/>
              <a:cs typeface="Kai"/>
            </a:endParaRPr>
          </a:p>
        </p:txBody>
      </p:sp>
      <p:pic>
        <p:nvPicPr>
          <p:cNvPr id="5" name="Content Placeholder 4" descr="Screen Shot 2016-07-12 at 10.02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7" b="67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577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9600" dirty="0" smtClean="0">
                <a:latin typeface="Kai"/>
                <a:ea typeface="Kai"/>
                <a:cs typeface="Kai"/>
              </a:rPr>
              <a:t>六个西红柿</a:t>
            </a:r>
            <a:endParaRPr lang="en-US" sz="9600" dirty="0">
              <a:latin typeface="Kai"/>
              <a:ea typeface="Kai"/>
              <a:cs typeface="Kai"/>
            </a:endParaRPr>
          </a:p>
        </p:txBody>
      </p:sp>
      <p:pic>
        <p:nvPicPr>
          <p:cNvPr id="4" name="Picture 3" descr="Screen Shot 2016-07-12 at 10.04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65" y="2003049"/>
            <a:ext cx="6281809" cy="407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6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9600" dirty="0" smtClean="0">
                <a:latin typeface="Kai"/>
                <a:ea typeface="Kai"/>
                <a:cs typeface="Kai"/>
              </a:rPr>
              <a:t>四个土豆</a:t>
            </a:r>
            <a:endParaRPr lang="en-US" sz="9600" dirty="0">
              <a:latin typeface="Kai"/>
              <a:ea typeface="Kai"/>
              <a:cs typeface="Kai"/>
            </a:endParaRPr>
          </a:p>
        </p:txBody>
      </p:sp>
      <p:pic>
        <p:nvPicPr>
          <p:cNvPr id="4" name="Content Placeholder 3" descr="Screen Shot 2016-07-12 at 10.06.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7" b="97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046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9600" dirty="0" smtClean="0">
                <a:latin typeface="Kai"/>
                <a:ea typeface="Kai"/>
                <a:cs typeface="Kai"/>
              </a:rPr>
              <a:t>两个葡萄</a:t>
            </a:r>
            <a:endParaRPr lang="en-US" sz="9600" dirty="0">
              <a:latin typeface="Kai"/>
              <a:ea typeface="Kai"/>
              <a:cs typeface="Kai"/>
            </a:endParaRPr>
          </a:p>
        </p:txBody>
      </p:sp>
      <p:pic>
        <p:nvPicPr>
          <p:cNvPr id="4" name="Content Placeholder 3" descr="Screen Shot 2016-07-12 at 10.12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5" b="16605"/>
          <a:stretch>
            <a:fillRect/>
          </a:stretch>
        </p:blipFill>
        <p:spPr>
          <a:xfrm>
            <a:off x="549275" y="1551346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230046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9600" dirty="0" smtClean="0">
                <a:latin typeface="Kai"/>
                <a:ea typeface="Kai"/>
                <a:cs typeface="Kai"/>
              </a:rPr>
              <a:t>四个香蕉</a:t>
            </a:r>
            <a:endParaRPr lang="en-US" sz="9600" dirty="0">
              <a:latin typeface="Kai"/>
              <a:ea typeface="Kai"/>
              <a:cs typeface="Kai"/>
            </a:endParaRPr>
          </a:p>
        </p:txBody>
      </p:sp>
      <p:pic>
        <p:nvPicPr>
          <p:cNvPr id="7" name="Content Placeholder 6" descr="Screen Shot 2016-07-12 at 10.14.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77" r="-30677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230046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9600" dirty="0" smtClean="0">
                <a:latin typeface="Kai"/>
                <a:ea typeface="Kai"/>
                <a:cs typeface="Kai"/>
              </a:rPr>
              <a:t>一个黄瓜</a:t>
            </a:r>
            <a:endParaRPr lang="en-US" sz="9600" dirty="0">
              <a:latin typeface="Kai"/>
              <a:ea typeface="Kai"/>
              <a:cs typeface="Ka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Screen Shot 2016-07-12 at 10.15.55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4" b="4494"/>
          <a:stretch>
            <a:fillRect/>
          </a:stretch>
        </p:blipFill>
        <p:spPr>
          <a:xfrm>
            <a:off x="549275" y="1600201"/>
            <a:ext cx="804227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81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43</TotalTime>
  <Words>16</Words>
  <Application>Microsoft Macintosh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Breeze</vt:lpstr>
      <vt:lpstr>Counting fruits and vegetables</vt:lpstr>
      <vt:lpstr>三个苹果</vt:lpstr>
      <vt:lpstr>四个橘子</vt:lpstr>
      <vt:lpstr>六个西红柿</vt:lpstr>
      <vt:lpstr>四个土豆</vt:lpstr>
      <vt:lpstr>两个葡萄</vt:lpstr>
      <vt:lpstr>四个香蕉</vt:lpstr>
      <vt:lpstr>一个黄瓜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fruits and vegetables</dc:title>
  <dc:creator>Rhoda Pennington</dc:creator>
  <cp:lastModifiedBy>Rhoda Pennington</cp:lastModifiedBy>
  <cp:revision>6</cp:revision>
  <dcterms:created xsi:type="dcterms:W3CDTF">2015-03-04T09:55:05Z</dcterms:created>
  <dcterms:modified xsi:type="dcterms:W3CDTF">2016-07-12T09:28:53Z</dcterms:modified>
</cp:coreProperties>
</file>