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4C1-DE5E-BC49-B0A1-BBB12DB8D60B}" type="datetimeFigureOut">
              <a:rPr lang="en-US" smtClean="0"/>
              <a:t>16/06/2014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8291-D5C5-1548-96B2-BC6B27528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3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4C1-DE5E-BC49-B0A1-BBB12DB8D60B}" type="datetimeFigureOut">
              <a:rPr lang="en-US" smtClean="0"/>
              <a:t>16/06/2014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8291-D5C5-1548-96B2-BC6B27528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2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4C1-DE5E-BC49-B0A1-BBB12DB8D60B}" type="datetimeFigureOut">
              <a:rPr lang="en-US" smtClean="0"/>
              <a:t>16/06/2014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8291-D5C5-1548-96B2-BC6B27528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4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4C1-DE5E-BC49-B0A1-BBB12DB8D60B}" type="datetimeFigureOut">
              <a:rPr lang="en-US" smtClean="0"/>
              <a:t>16/06/2014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8291-D5C5-1548-96B2-BC6B27528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5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4C1-DE5E-BC49-B0A1-BBB12DB8D60B}" type="datetimeFigureOut">
              <a:rPr lang="en-US" smtClean="0"/>
              <a:t>16/06/2014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8291-D5C5-1548-96B2-BC6B27528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3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4C1-DE5E-BC49-B0A1-BBB12DB8D60B}" type="datetimeFigureOut">
              <a:rPr lang="en-US" smtClean="0"/>
              <a:t>16/06/2014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8291-D5C5-1548-96B2-BC6B27528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3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4C1-DE5E-BC49-B0A1-BBB12DB8D60B}" type="datetimeFigureOut">
              <a:rPr lang="en-US" smtClean="0"/>
              <a:t>16/06/2014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8291-D5C5-1548-96B2-BC6B27528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6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4C1-DE5E-BC49-B0A1-BBB12DB8D60B}" type="datetimeFigureOut">
              <a:rPr lang="en-US" smtClean="0"/>
              <a:t>16/06/2014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8291-D5C5-1548-96B2-BC6B27528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1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4C1-DE5E-BC49-B0A1-BBB12DB8D60B}" type="datetimeFigureOut">
              <a:rPr lang="en-US" smtClean="0"/>
              <a:t>16/06/2014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8291-D5C5-1548-96B2-BC6B27528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9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4C1-DE5E-BC49-B0A1-BBB12DB8D60B}" type="datetimeFigureOut">
              <a:rPr lang="en-US" smtClean="0"/>
              <a:t>16/06/2014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8291-D5C5-1548-96B2-BC6B27528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0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4C1-DE5E-BC49-B0A1-BBB12DB8D60B}" type="datetimeFigureOut">
              <a:rPr lang="en-US" smtClean="0"/>
              <a:t>16/06/2014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8291-D5C5-1548-96B2-BC6B27528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0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054C1-DE5E-BC49-B0A1-BBB12DB8D60B}" type="datetimeFigureOut">
              <a:rPr lang="en-US" smtClean="0"/>
              <a:t>16/06/2014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A8291-D5C5-1548-96B2-BC6B27528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0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描述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Unknown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86200"/>
            <a:ext cx="3390900" cy="2400300"/>
          </a:xfrm>
          <a:prstGeom prst="rect">
            <a:avLst/>
          </a:prstGeom>
        </p:spPr>
      </p:pic>
      <p:pic>
        <p:nvPicPr>
          <p:cNvPr id="5" name="Picture 4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666" y="3446667"/>
            <a:ext cx="3175000" cy="2565400"/>
          </a:xfrm>
          <a:prstGeom prst="rect">
            <a:avLst/>
          </a:prstGeom>
        </p:spPr>
      </p:pic>
      <p:pic>
        <p:nvPicPr>
          <p:cNvPr id="6" name="Picture 5" descr="Unknown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500" y="692931"/>
            <a:ext cx="3492500" cy="2324100"/>
          </a:xfrm>
          <a:prstGeom prst="rect">
            <a:avLst/>
          </a:prstGeom>
        </p:spPr>
      </p:pic>
      <p:pic>
        <p:nvPicPr>
          <p:cNvPr id="7" name="Picture 6" descr="Unknown-4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43" y="479693"/>
            <a:ext cx="3454400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52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217" y="16709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熊猫</a:t>
            </a:r>
            <a:r>
              <a:rPr lang="en-US" altLang="zh-CN" dirty="0" smtClean="0"/>
              <a:t> </a:t>
            </a:r>
            <a:r>
              <a:rPr lang="zh-CN" altLang="en-US" dirty="0" smtClean="0"/>
              <a:t>有。。。</a:t>
            </a:r>
            <a:endParaRPr lang="en-US" dirty="0"/>
          </a:p>
        </p:txBody>
      </p:sp>
      <p:pic>
        <p:nvPicPr>
          <p:cNvPr id="4" name="Picture 3" descr="Unknown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43" y="1263377"/>
            <a:ext cx="5046118" cy="33579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164543" y="3159676"/>
            <a:ext cx="3979457" cy="1144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。。。大眼睛</a:t>
            </a:r>
            <a:endParaRPr lang="en-GB" altLang="zh-CN" dirty="0" smtClean="0"/>
          </a:p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64543" y="4303820"/>
            <a:ext cx="3979457" cy="1144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。。。大耳朵</a:t>
            </a:r>
            <a:endParaRPr lang="en-GB" altLang="zh-CN" dirty="0" smtClean="0"/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45548" y="5706210"/>
            <a:ext cx="3979457" cy="1144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。。。大鼻子</a:t>
            </a:r>
            <a:endParaRPr lang="en-GB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452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1" b="6281"/>
          <a:stretch>
            <a:fillRect/>
          </a:stretch>
        </p:blipFill>
        <p:spPr>
          <a:xfrm>
            <a:off x="457201" y="1417638"/>
            <a:ext cx="4488664" cy="2468592"/>
          </a:xfr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53214" cy="1143000"/>
          </a:xfrm>
        </p:spPr>
        <p:txBody>
          <a:bodyPr/>
          <a:lstStyle/>
          <a:p>
            <a:r>
              <a:rPr lang="en-GB" altLang="zh-CN" dirty="0" smtClean="0"/>
              <a:t>Obama </a:t>
            </a:r>
            <a:r>
              <a:rPr lang="zh-CN" altLang="en-US" dirty="0" smtClean="0"/>
              <a:t>有。。。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945865" y="3886230"/>
            <a:ext cx="36532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lphaLcParenR"/>
            </a:pPr>
            <a:r>
              <a:rPr lang="zh-CN" altLang="en-US" dirty="0" smtClean="0"/>
              <a:t>大耳朵</a:t>
            </a:r>
            <a:r>
              <a:rPr lang="zh-CN" altLang="zh-CN" dirty="0"/>
              <a:t>。</a:t>
            </a:r>
            <a:endParaRPr lang="en-US" altLang="zh-CN" dirty="0" smtClean="0"/>
          </a:p>
          <a:p>
            <a:endParaRPr lang="en-GB" altLang="zh-CN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945865" y="5242912"/>
            <a:ext cx="36532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dirty="0" smtClean="0"/>
              <a:t>b) </a:t>
            </a:r>
            <a:r>
              <a:rPr lang="zh-CN" altLang="en-US" dirty="0" smtClean="0"/>
              <a:t>小耳朵。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1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5012700" cy="1413228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兔子</a:t>
            </a:r>
            <a:r>
              <a:rPr lang="zh-CN" altLang="en-US" dirty="0" smtClean="0"/>
              <a:t>有。。。</a:t>
            </a:r>
            <a:endParaRPr lang="en-US" dirty="0"/>
          </a:p>
        </p:txBody>
      </p:sp>
      <p:pic>
        <p:nvPicPr>
          <p:cNvPr id="4" name="Content Placeholder 3" descr="Unknown-4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0" b="9570"/>
          <a:stretch>
            <a:fillRect/>
          </a:stretch>
        </p:blipFill>
        <p:spPr>
          <a:xfrm>
            <a:off x="517797" y="1417157"/>
            <a:ext cx="5141406" cy="2827575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645558" y="4645809"/>
            <a:ext cx="5439058" cy="629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dirty="0" smtClean="0"/>
              <a:t/>
            </a:r>
            <a:br>
              <a:rPr lang="en-GB" altLang="zh-CN" dirty="0" smtClean="0"/>
            </a:br>
            <a:r>
              <a:rPr lang="en-GB" altLang="zh-CN" dirty="0" smtClean="0"/>
              <a:t/>
            </a:r>
            <a:br>
              <a:rPr lang="en-GB" altLang="zh-CN" dirty="0" smtClean="0"/>
            </a:b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945865" y="3886230"/>
            <a:ext cx="36532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lphaLcParenR"/>
            </a:pPr>
            <a:r>
              <a:rPr lang="zh-CN" altLang="en-US" dirty="0" smtClean="0"/>
              <a:t>小耳朵</a:t>
            </a:r>
            <a:r>
              <a:rPr lang="zh-CN" altLang="zh-CN" dirty="0"/>
              <a:t>。</a:t>
            </a:r>
            <a:endParaRPr lang="en-US" altLang="zh-CN" dirty="0" smtClean="0"/>
          </a:p>
          <a:p>
            <a:endParaRPr lang="en-GB" altLang="zh-CN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45865" y="5242912"/>
            <a:ext cx="36532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dirty="0" smtClean="0"/>
              <a:t>b) </a:t>
            </a:r>
            <a:r>
              <a:rPr lang="zh-CN" altLang="en-US" dirty="0" smtClean="0"/>
              <a:t>大耳朵。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457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39045" cy="1613768"/>
          </a:xfrm>
        </p:spPr>
        <p:txBody>
          <a:bodyPr>
            <a:normAutofit/>
          </a:bodyPr>
          <a:lstStyle/>
          <a:p>
            <a:r>
              <a:rPr lang="en-GB" dirty="0" smtClean="0"/>
              <a:t> </a:t>
            </a:r>
            <a:r>
              <a:rPr lang="zh-CN" altLang="en-US" dirty="0" smtClean="0">
                <a:solidFill>
                  <a:srgbClr val="FF0000"/>
                </a:solidFill>
              </a:rPr>
              <a:t>马</a:t>
            </a:r>
            <a:r>
              <a:rPr lang="en-US" dirty="0" smtClean="0"/>
              <a:t> </a:t>
            </a:r>
            <a:r>
              <a:rPr lang="zh-CN" altLang="en-US" dirty="0" smtClean="0"/>
              <a:t>有。。。</a:t>
            </a:r>
            <a:r>
              <a:rPr lang="en-GB" altLang="zh-CN" dirty="0" smtClean="0"/>
              <a:t/>
            </a:r>
            <a:br>
              <a:rPr lang="en-GB" altLang="zh-CN" dirty="0" smtClean="0"/>
            </a:br>
            <a:endParaRPr lang="en-US" dirty="0"/>
          </a:p>
        </p:txBody>
      </p:sp>
      <p:pic>
        <p:nvPicPr>
          <p:cNvPr id="6" name="Content Placeholder 5" descr="images-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68" b="15968"/>
          <a:stretch>
            <a:fillRect/>
          </a:stretch>
        </p:blipFill>
        <p:spPr>
          <a:xfrm>
            <a:off x="239983" y="1113799"/>
            <a:ext cx="6076019" cy="3341576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945865" y="4455375"/>
            <a:ext cx="36532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lphaLcParenR"/>
            </a:pPr>
            <a:r>
              <a:rPr lang="zh-CN" altLang="en-US" dirty="0" smtClean="0"/>
              <a:t>小鼻子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endParaRPr lang="en-GB" altLang="zh-CN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45865" y="5242912"/>
            <a:ext cx="36532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dirty="0" smtClean="0"/>
              <a:t>b) </a:t>
            </a:r>
            <a:r>
              <a:rPr lang="zh-CN" altLang="en-US" dirty="0" smtClean="0"/>
              <a:t>大鼻子。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048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820304" cy="1721289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zh-CN" altLang="en-US" dirty="0" smtClean="0">
                <a:solidFill>
                  <a:srgbClr val="FF0000"/>
                </a:solidFill>
              </a:rPr>
              <a:t>龙</a:t>
            </a:r>
            <a:r>
              <a:rPr lang="en-US" dirty="0" smtClean="0"/>
              <a:t> </a:t>
            </a:r>
            <a:r>
              <a:rPr lang="zh-CN" altLang="en-US" dirty="0" smtClean="0"/>
              <a:t>有。。。</a:t>
            </a:r>
            <a:endParaRPr lang="en-US" dirty="0"/>
          </a:p>
        </p:txBody>
      </p:sp>
      <p:pic>
        <p:nvPicPr>
          <p:cNvPr id="6" name="Content Placeholder 5" descr="images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44" b="13944"/>
          <a:stretch>
            <a:fillRect/>
          </a:stretch>
        </p:blipFill>
        <p:spPr>
          <a:xfrm>
            <a:off x="173147" y="1804543"/>
            <a:ext cx="4072379" cy="2239652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945865" y="3322479"/>
            <a:ext cx="36532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lphaLcParenR"/>
            </a:pPr>
            <a:r>
              <a:rPr lang="zh-CN" altLang="en-US" dirty="0" smtClean="0"/>
              <a:t>小嘴巴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endParaRPr lang="en-GB" altLang="zh-CN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62828" y="4671412"/>
            <a:ext cx="36532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dirty="0" smtClean="0"/>
              <a:t>b) </a:t>
            </a:r>
            <a:r>
              <a:rPr lang="zh-CN" altLang="en-US" dirty="0" smtClean="0"/>
              <a:t>大嘴巴。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64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87648" cy="1429940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蛇</a:t>
            </a:r>
            <a:r>
              <a:rPr lang="zh-CN" altLang="en-US" dirty="0" smtClean="0"/>
              <a:t>有。。。</a:t>
            </a:r>
            <a:endParaRPr lang="en-US" dirty="0"/>
          </a:p>
        </p:txBody>
      </p:sp>
      <p:pic>
        <p:nvPicPr>
          <p:cNvPr id="6" name="Content Placeholder 5" descr="Unknown-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8" b="8678"/>
          <a:stretch>
            <a:fillRect/>
          </a:stretch>
        </p:blipFill>
        <p:spPr>
          <a:xfrm>
            <a:off x="640999" y="1704578"/>
            <a:ext cx="4739299" cy="2606432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945865" y="4465479"/>
            <a:ext cx="36532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lphaLcParenR"/>
            </a:pPr>
            <a:r>
              <a:rPr lang="zh-CN" altLang="en-US" dirty="0" smtClean="0"/>
              <a:t>小眼睛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endParaRPr lang="en-GB" altLang="zh-CN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62828" y="5390008"/>
            <a:ext cx="36532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dirty="0" smtClean="0"/>
              <a:t>b) </a:t>
            </a:r>
            <a:r>
              <a:rPr lang="zh-CN" altLang="en-US" smtClean="0"/>
              <a:t>大眼睛。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1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78</Words>
  <Application>Microsoft Macintosh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描述</vt:lpstr>
      <vt:lpstr>熊猫 有。。。</vt:lpstr>
      <vt:lpstr>Obama 有。。。</vt:lpstr>
      <vt:lpstr>兔子有。。。</vt:lpstr>
      <vt:lpstr> 马 有。。。 </vt:lpstr>
      <vt:lpstr> 龙 有。。。</vt:lpstr>
      <vt:lpstr>蛇有。。。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描述</dc:title>
  <dc:creator>Rhoda Pennington</dc:creator>
  <cp:lastModifiedBy>Rhoda Pennington</cp:lastModifiedBy>
  <cp:revision>5</cp:revision>
  <dcterms:created xsi:type="dcterms:W3CDTF">2014-06-16T09:17:41Z</dcterms:created>
  <dcterms:modified xsi:type="dcterms:W3CDTF">2014-06-16T09:57:33Z</dcterms:modified>
</cp:coreProperties>
</file>